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2" r:id="rId6"/>
    <p:sldId id="260" r:id="rId7"/>
    <p:sldId id="273" r:id="rId8"/>
    <p:sldId id="274" r:id="rId9"/>
    <p:sldId id="275" r:id="rId10"/>
    <p:sldId id="276" r:id="rId11"/>
    <p:sldId id="27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소 민환" initials="소민" lastIdx="1" clrIdx="0">
    <p:extLst>
      <p:ext uri="{19B8F6BF-5375-455C-9EA6-DF929625EA0E}">
        <p15:presenceInfo xmlns:p15="http://schemas.microsoft.com/office/powerpoint/2012/main" userId="367441008b9a3a7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4A87A1-1E73-4548-9177-59600C18AB2E}" v="1081" dt="2020-10-04T05:52:06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52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소 민환" userId="367441008b9a3a76" providerId="LiveId" clId="{064A87A1-1E73-4548-9177-59600C18AB2E}"/>
    <pc:docChg chg="undo custSel addSld delSld modSld sldOrd">
      <pc:chgData name="소 민환" userId="367441008b9a3a76" providerId="LiveId" clId="{064A87A1-1E73-4548-9177-59600C18AB2E}" dt="2020-10-04T05:54:29.090" v="9677" actId="20577"/>
      <pc:docMkLst>
        <pc:docMk/>
      </pc:docMkLst>
      <pc:sldChg chg="addSp delSp modSp mod">
        <pc:chgData name="소 민환" userId="367441008b9a3a76" providerId="LiveId" clId="{064A87A1-1E73-4548-9177-59600C18AB2E}" dt="2020-10-04T05:54:29.090" v="9677" actId="20577"/>
        <pc:sldMkLst>
          <pc:docMk/>
          <pc:sldMk cId="2027351517" sldId="256"/>
        </pc:sldMkLst>
        <pc:spChg chg="mod">
          <ac:chgData name="소 민환" userId="367441008b9a3a76" providerId="LiveId" clId="{064A87A1-1E73-4548-9177-59600C18AB2E}" dt="2020-10-04T05:54:29.090" v="9677" actId="20577"/>
          <ac:spMkLst>
            <pc:docMk/>
            <pc:sldMk cId="2027351517" sldId="256"/>
            <ac:spMk id="2" creationId="{D33747E8-0037-4B35-B134-55B87DB0E416}"/>
          </ac:spMkLst>
        </pc:spChg>
        <pc:spChg chg="add del mod">
          <ac:chgData name="소 민환" userId="367441008b9a3a76" providerId="LiveId" clId="{064A87A1-1E73-4548-9177-59600C18AB2E}" dt="2020-10-03T16:33:23.020" v="5893" actId="478"/>
          <ac:spMkLst>
            <pc:docMk/>
            <pc:sldMk cId="2027351517" sldId="256"/>
            <ac:spMk id="3" creationId="{7296C64F-C36A-4763-9266-2F511AF2F0A6}"/>
          </ac:spMkLst>
        </pc:spChg>
      </pc:sldChg>
      <pc:sldChg chg="addSp modSp mod">
        <pc:chgData name="소 민환" userId="367441008b9a3a76" providerId="LiveId" clId="{064A87A1-1E73-4548-9177-59600C18AB2E}" dt="2020-10-03T14:26:43.349" v="5546" actId="20577"/>
        <pc:sldMkLst>
          <pc:docMk/>
          <pc:sldMk cId="1186200925" sldId="257"/>
        </pc:sldMkLst>
        <pc:spChg chg="mod">
          <ac:chgData name="소 민환" userId="367441008b9a3a76" providerId="LiveId" clId="{064A87A1-1E73-4548-9177-59600C18AB2E}" dt="2020-10-03T14:26:43.349" v="5546" actId="20577"/>
          <ac:spMkLst>
            <pc:docMk/>
            <pc:sldMk cId="1186200925" sldId="257"/>
            <ac:spMk id="4" creationId="{14A0607F-EB64-4B8A-924E-8811C844DCE5}"/>
          </ac:spMkLst>
        </pc:spChg>
        <pc:cxnChg chg="add mod">
          <ac:chgData name="소 민환" userId="367441008b9a3a76" providerId="LiveId" clId="{064A87A1-1E73-4548-9177-59600C18AB2E}" dt="2020-09-30T14:08:45.711" v="6" actId="208"/>
          <ac:cxnSpMkLst>
            <pc:docMk/>
            <pc:sldMk cId="1186200925" sldId="257"/>
            <ac:cxnSpMk id="3" creationId="{24C9CF06-997F-4259-802A-4D27582452D4}"/>
          </ac:cxnSpMkLst>
        </pc:cxnChg>
      </pc:sldChg>
      <pc:sldChg chg="addSp delSp modSp mod">
        <pc:chgData name="소 민환" userId="367441008b9a3a76" providerId="LiveId" clId="{064A87A1-1E73-4548-9177-59600C18AB2E}" dt="2020-10-04T05:32:01.785" v="7965" actId="20577"/>
        <pc:sldMkLst>
          <pc:docMk/>
          <pc:sldMk cId="2307861066" sldId="258"/>
        </pc:sldMkLst>
        <pc:spChg chg="mod">
          <ac:chgData name="소 민환" userId="367441008b9a3a76" providerId="LiveId" clId="{064A87A1-1E73-4548-9177-59600C18AB2E}" dt="2020-10-04T05:32:01.785" v="7965" actId="20577"/>
          <ac:spMkLst>
            <pc:docMk/>
            <pc:sldMk cId="2307861066" sldId="258"/>
            <ac:spMk id="6" creationId="{0F120071-C42A-43CC-B73A-938CCB1F8084}"/>
          </ac:spMkLst>
        </pc:spChg>
        <pc:spChg chg="add mod">
          <ac:chgData name="소 민환" userId="367441008b9a3a76" providerId="LiveId" clId="{064A87A1-1E73-4548-9177-59600C18AB2E}" dt="2020-10-01T09:05:07.953" v="860" actId="1076"/>
          <ac:spMkLst>
            <pc:docMk/>
            <pc:sldMk cId="2307861066" sldId="258"/>
            <ac:spMk id="8" creationId="{68D09CE5-141B-44C3-8931-A89728C6C4F8}"/>
          </ac:spMkLst>
        </pc:spChg>
        <pc:spChg chg="add mod">
          <ac:chgData name="소 민환" userId="367441008b9a3a76" providerId="LiveId" clId="{064A87A1-1E73-4548-9177-59600C18AB2E}" dt="2020-10-01T14:38:12.526" v="1155" actId="20577"/>
          <ac:spMkLst>
            <pc:docMk/>
            <pc:sldMk cId="2307861066" sldId="258"/>
            <ac:spMk id="11" creationId="{59E9C5C3-987B-41F5-A46A-F218C623929F}"/>
          </ac:spMkLst>
        </pc:spChg>
        <pc:spChg chg="add mod">
          <ac:chgData name="소 민환" userId="367441008b9a3a76" providerId="LiveId" clId="{064A87A1-1E73-4548-9177-59600C18AB2E}" dt="2020-10-01T14:38:52.212" v="1160" actId="164"/>
          <ac:spMkLst>
            <pc:docMk/>
            <pc:sldMk cId="2307861066" sldId="258"/>
            <ac:spMk id="13" creationId="{E625938D-2AFD-4348-B16C-BDEFC4B96891}"/>
          </ac:spMkLst>
        </pc:spChg>
        <pc:spChg chg="add mod">
          <ac:chgData name="소 민환" userId="367441008b9a3a76" providerId="LiveId" clId="{064A87A1-1E73-4548-9177-59600C18AB2E}" dt="2020-10-01T09:06:35.684" v="929" actId="255"/>
          <ac:spMkLst>
            <pc:docMk/>
            <pc:sldMk cId="2307861066" sldId="258"/>
            <ac:spMk id="16" creationId="{244092B4-744C-4936-8040-30B4F4233CDF}"/>
          </ac:spMkLst>
        </pc:spChg>
        <pc:grpChg chg="add mod ord">
          <ac:chgData name="소 민환" userId="367441008b9a3a76" providerId="LiveId" clId="{064A87A1-1E73-4548-9177-59600C18AB2E}" dt="2020-10-01T14:38:54.747" v="1161" actId="166"/>
          <ac:grpSpMkLst>
            <pc:docMk/>
            <pc:sldMk cId="2307861066" sldId="258"/>
            <ac:grpSpMk id="9" creationId="{5F5DD034-A149-4228-9FA5-AABAA33198D0}"/>
          </ac:grpSpMkLst>
        </pc:grpChg>
        <pc:picChg chg="add del mod">
          <ac:chgData name="소 민환" userId="367441008b9a3a76" providerId="LiveId" clId="{064A87A1-1E73-4548-9177-59600C18AB2E}" dt="2020-10-01T14:38:43.174" v="1156" actId="478"/>
          <ac:picMkLst>
            <pc:docMk/>
            <pc:sldMk cId="2307861066" sldId="258"/>
            <ac:picMk id="3" creationId="{4FE80496-1461-4096-A221-E1AEAAD37E36}"/>
          </ac:picMkLst>
        </pc:picChg>
        <pc:picChg chg="add mod">
          <ac:chgData name="소 민환" userId="367441008b9a3a76" providerId="LiveId" clId="{064A87A1-1E73-4548-9177-59600C18AB2E}" dt="2020-10-01T09:04:44.821" v="856" actId="1076"/>
          <ac:picMkLst>
            <pc:docMk/>
            <pc:sldMk cId="2307861066" sldId="258"/>
            <ac:picMk id="5" creationId="{8DA7C4E6-40A0-4F3D-8DBE-B4FA4DF3CC00}"/>
          </ac:picMkLst>
        </pc:picChg>
        <pc:picChg chg="add mod ord">
          <ac:chgData name="소 민환" userId="367441008b9a3a76" providerId="LiveId" clId="{064A87A1-1E73-4548-9177-59600C18AB2E}" dt="2020-10-04T05:30:40.339" v="7842" actId="167"/>
          <ac:picMkLst>
            <pc:docMk/>
            <pc:sldMk cId="2307861066" sldId="258"/>
            <ac:picMk id="7" creationId="{BF422676-B7B6-4842-B31D-508C4B4DBFC8}"/>
          </ac:picMkLst>
        </pc:picChg>
        <pc:cxnChg chg="add mod">
          <ac:chgData name="소 민환" userId="367441008b9a3a76" providerId="LiveId" clId="{064A87A1-1E73-4548-9177-59600C18AB2E}" dt="2020-10-01T14:38:52.212" v="1160" actId="164"/>
          <ac:cxnSpMkLst>
            <pc:docMk/>
            <pc:sldMk cId="2307861066" sldId="258"/>
            <ac:cxnSpMk id="10" creationId="{291CC3E6-377B-4B9A-87C1-BBC3BE5B89CE}"/>
          </ac:cxnSpMkLst>
        </pc:cxnChg>
        <pc:cxnChg chg="add mod">
          <ac:chgData name="소 민환" userId="367441008b9a3a76" providerId="LiveId" clId="{064A87A1-1E73-4548-9177-59600C18AB2E}" dt="2020-10-01T09:05:24.663" v="862" actId="208"/>
          <ac:cxnSpMkLst>
            <pc:docMk/>
            <pc:sldMk cId="2307861066" sldId="258"/>
            <ac:cxnSpMk id="15" creationId="{BEA00405-9F61-44EF-B04C-B81AAB164103}"/>
          </ac:cxnSpMkLst>
        </pc:cxnChg>
      </pc:sldChg>
      <pc:sldChg chg="addSp delSp modSp mod">
        <pc:chgData name="소 민환" userId="367441008b9a3a76" providerId="LiveId" clId="{064A87A1-1E73-4548-9177-59600C18AB2E}" dt="2020-10-01T10:33:34.833" v="1138" actId="164"/>
        <pc:sldMkLst>
          <pc:docMk/>
          <pc:sldMk cId="544042173" sldId="259"/>
        </pc:sldMkLst>
        <pc:spChg chg="del mod">
          <ac:chgData name="소 민환" userId="367441008b9a3a76" providerId="LiveId" clId="{064A87A1-1E73-4548-9177-59600C18AB2E}" dt="2020-09-30T14:21:30.456" v="196" actId="478"/>
          <ac:spMkLst>
            <pc:docMk/>
            <pc:sldMk cId="544042173" sldId="259"/>
            <ac:spMk id="2" creationId="{86DC2717-EF42-4FE9-B505-09CD97AB532C}"/>
          </ac:spMkLst>
        </pc:spChg>
        <pc:spChg chg="mod">
          <ac:chgData name="소 민환" userId="367441008b9a3a76" providerId="LiveId" clId="{064A87A1-1E73-4548-9177-59600C18AB2E}" dt="2020-10-01T10:32:13.146" v="1119" actId="1076"/>
          <ac:spMkLst>
            <pc:docMk/>
            <pc:sldMk cId="544042173" sldId="259"/>
            <ac:spMk id="3" creationId="{A682A60A-FA4A-4A61-8F6B-DD3456ADB231}"/>
          </ac:spMkLst>
        </pc:spChg>
        <pc:spChg chg="add del mod topLvl">
          <ac:chgData name="소 민환" userId="367441008b9a3a76" providerId="LiveId" clId="{064A87A1-1E73-4548-9177-59600C18AB2E}" dt="2020-09-30T14:32:09.854" v="380" actId="21"/>
          <ac:spMkLst>
            <pc:docMk/>
            <pc:sldMk cId="544042173" sldId="259"/>
            <ac:spMk id="6" creationId="{923B24E6-C333-4E6B-91D3-E536FB655288}"/>
          </ac:spMkLst>
        </pc:spChg>
        <pc:spChg chg="del mod">
          <ac:chgData name="소 민환" userId="367441008b9a3a76" providerId="LiveId" clId="{064A87A1-1E73-4548-9177-59600C18AB2E}" dt="2020-09-30T14:21:28.219" v="194" actId="478"/>
          <ac:spMkLst>
            <pc:docMk/>
            <pc:sldMk cId="544042173" sldId="259"/>
            <ac:spMk id="10" creationId="{805C1A2C-320B-411E-AD84-7E5E1FDFC4E4}"/>
          </ac:spMkLst>
        </pc:spChg>
        <pc:spChg chg="del mod">
          <ac:chgData name="소 민환" userId="367441008b9a3a76" providerId="LiveId" clId="{064A87A1-1E73-4548-9177-59600C18AB2E}" dt="2020-09-30T14:21:24.092" v="191" actId="478"/>
          <ac:spMkLst>
            <pc:docMk/>
            <pc:sldMk cId="544042173" sldId="259"/>
            <ac:spMk id="11" creationId="{535A9DF0-8710-4E1E-9D39-331FE492270D}"/>
          </ac:spMkLst>
        </pc:spChg>
        <pc:spChg chg="add mod topLvl">
          <ac:chgData name="소 민환" userId="367441008b9a3a76" providerId="LiveId" clId="{064A87A1-1E73-4548-9177-59600C18AB2E}" dt="2020-09-30T14:27:10.355" v="279" actId="164"/>
          <ac:spMkLst>
            <pc:docMk/>
            <pc:sldMk cId="544042173" sldId="259"/>
            <ac:spMk id="13" creationId="{567EFF45-A72B-49FA-9CD1-0A7F0C58EFB1}"/>
          </ac:spMkLst>
        </pc:spChg>
        <pc:spChg chg="mod">
          <ac:chgData name="소 민환" userId="367441008b9a3a76" providerId="LiveId" clId="{064A87A1-1E73-4548-9177-59600C18AB2E}" dt="2020-09-30T14:27:37.500" v="302"/>
          <ac:spMkLst>
            <pc:docMk/>
            <pc:sldMk cId="544042173" sldId="259"/>
            <ac:spMk id="19" creationId="{EF999692-966D-4AA5-9193-B376D5F6402C}"/>
          </ac:spMkLst>
        </pc:spChg>
        <pc:spChg chg="mod">
          <ac:chgData name="소 민환" userId="367441008b9a3a76" providerId="LiveId" clId="{064A87A1-1E73-4548-9177-59600C18AB2E}" dt="2020-09-30T14:28:02.517" v="340" actId="122"/>
          <ac:spMkLst>
            <pc:docMk/>
            <pc:sldMk cId="544042173" sldId="259"/>
            <ac:spMk id="23" creationId="{79EE5855-FF46-46CB-9353-474D9EC6B7E8}"/>
          </ac:spMkLst>
        </pc:spChg>
        <pc:spChg chg="mod">
          <ac:chgData name="소 민환" userId="367441008b9a3a76" providerId="LiveId" clId="{064A87A1-1E73-4548-9177-59600C18AB2E}" dt="2020-09-30T14:28:14.655" v="342" actId="122"/>
          <ac:spMkLst>
            <pc:docMk/>
            <pc:sldMk cId="544042173" sldId="259"/>
            <ac:spMk id="27" creationId="{62F4414D-46E9-4B28-8EB0-D9011DD5586A}"/>
          </ac:spMkLst>
        </pc:spChg>
        <pc:spChg chg="add mod">
          <ac:chgData name="소 민환" userId="367441008b9a3a76" providerId="LiveId" clId="{064A87A1-1E73-4548-9177-59600C18AB2E}" dt="2020-09-30T14:31:50.989" v="373" actId="164"/>
          <ac:spMkLst>
            <pc:docMk/>
            <pc:sldMk cId="544042173" sldId="259"/>
            <ac:spMk id="29" creationId="{0AD98738-F54F-45BB-B9EC-A2FBF7F3B88B}"/>
          </ac:spMkLst>
        </pc:spChg>
        <pc:spChg chg="mod">
          <ac:chgData name="소 민환" userId="367441008b9a3a76" providerId="LiveId" clId="{064A87A1-1E73-4548-9177-59600C18AB2E}" dt="2020-09-30T14:31:53.968" v="374"/>
          <ac:spMkLst>
            <pc:docMk/>
            <pc:sldMk cId="544042173" sldId="259"/>
            <ac:spMk id="32" creationId="{53ED9611-CF7C-43EE-A1B5-FBB11D5CD68B}"/>
          </ac:spMkLst>
        </pc:spChg>
        <pc:spChg chg="mod">
          <ac:chgData name="소 민환" userId="367441008b9a3a76" providerId="LiveId" clId="{064A87A1-1E73-4548-9177-59600C18AB2E}" dt="2020-09-30T14:31:53.968" v="374"/>
          <ac:spMkLst>
            <pc:docMk/>
            <pc:sldMk cId="544042173" sldId="259"/>
            <ac:spMk id="37" creationId="{A55257B0-9519-4330-8087-59F6D9B77914}"/>
          </ac:spMkLst>
        </pc:spChg>
        <pc:spChg chg="mod">
          <ac:chgData name="소 민환" userId="367441008b9a3a76" providerId="LiveId" clId="{064A87A1-1E73-4548-9177-59600C18AB2E}" dt="2020-09-30T14:31:53.968" v="374"/>
          <ac:spMkLst>
            <pc:docMk/>
            <pc:sldMk cId="544042173" sldId="259"/>
            <ac:spMk id="39" creationId="{247D9420-28EA-4DFF-AE5F-0576FA90ADCE}"/>
          </ac:spMkLst>
        </pc:spChg>
        <pc:spChg chg="mod">
          <ac:chgData name="소 민환" userId="367441008b9a3a76" providerId="LiveId" clId="{064A87A1-1E73-4548-9177-59600C18AB2E}" dt="2020-09-30T14:31:53.968" v="374"/>
          <ac:spMkLst>
            <pc:docMk/>
            <pc:sldMk cId="544042173" sldId="259"/>
            <ac:spMk id="42" creationId="{A58DD5A4-275A-4874-88D6-D5B7BBA1620A}"/>
          </ac:spMkLst>
        </pc:spChg>
        <pc:spChg chg="mod">
          <ac:chgData name="소 민환" userId="367441008b9a3a76" providerId="LiveId" clId="{064A87A1-1E73-4548-9177-59600C18AB2E}" dt="2020-09-30T14:35:05.611" v="483" actId="122"/>
          <ac:spMkLst>
            <pc:docMk/>
            <pc:sldMk cId="544042173" sldId="259"/>
            <ac:spMk id="45" creationId="{F2E93C36-8EC1-4F68-9188-BA41BDF6FAE2}"/>
          </ac:spMkLst>
        </pc:spChg>
        <pc:spChg chg="mod">
          <ac:chgData name="소 민환" userId="367441008b9a3a76" providerId="LiveId" clId="{064A87A1-1E73-4548-9177-59600C18AB2E}" dt="2020-09-30T14:31:53.968" v="374"/>
          <ac:spMkLst>
            <pc:docMk/>
            <pc:sldMk cId="544042173" sldId="259"/>
            <ac:spMk id="48" creationId="{80D5D8EA-F66D-4028-9B4F-BB6BF6AE938C}"/>
          </ac:spMkLst>
        </pc:spChg>
        <pc:spChg chg="add del">
          <ac:chgData name="소 민환" userId="367441008b9a3a76" providerId="LiveId" clId="{064A87A1-1E73-4548-9177-59600C18AB2E}" dt="2020-09-30T14:32:12.665" v="382" actId="22"/>
          <ac:spMkLst>
            <pc:docMk/>
            <pc:sldMk cId="544042173" sldId="259"/>
            <ac:spMk id="51" creationId="{6E4D962D-1163-422B-8C90-0DF06C7081C6}"/>
          </ac:spMkLst>
        </pc:spChg>
        <pc:spChg chg="add del mod topLvl">
          <ac:chgData name="소 민환" userId="367441008b9a3a76" providerId="LiveId" clId="{064A87A1-1E73-4548-9177-59600C18AB2E}" dt="2020-10-01T10:33:34.833" v="1138" actId="164"/>
          <ac:spMkLst>
            <pc:docMk/>
            <pc:sldMk cId="544042173" sldId="259"/>
            <ac:spMk id="53" creationId="{9434FB8A-2B58-40B3-9356-6E9E234A3D01}"/>
          </ac:spMkLst>
        </pc:spChg>
        <pc:spChg chg="mod topLvl">
          <ac:chgData name="소 민환" userId="367441008b9a3a76" providerId="LiveId" clId="{064A87A1-1E73-4548-9177-59600C18AB2E}" dt="2020-10-01T10:33:34.833" v="1138" actId="164"/>
          <ac:spMkLst>
            <pc:docMk/>
            <pc:sldMk cId="544042173" sldId="259"/>
            <ac:spMk id="58" creationId="{B324A3BA-DE82-452F-BAC5-A70D9FB3CE68}"/>
          </ac:spMkLst>
        </pc:spChg>
        <pc:spChg chg="mod">
          <ac:chgData name="소 민환" userId="367441008b9a3a76" providerId="LiveId" clId="{064A87A1-1E73-4548-9177-59600C18AB2E}" dt="2020-10-01T10:33:14.546" v="1135" actId="165"/>
          <ac:spMkLst>
            <pc:docMk/>
            <pc:sldMk cId="544042173" sldId="259"/>
            <ac:spMk id="60" creationId="{E2B28273-9241-4DDB-8927-C1CBEDA2D1A4}"/>
          </ac:spMkLst>
        </pc:spChg>
        <pc:spChg chg="mod">
          <ac:chgData name="소 민환" userId="367441008b9a3a76" providerId="LiveId" clId="{064A87A1-1E73-4548-9177-59600C18AB2E}" dt="2020-10-01T10:33:14.546" v="1135" actId="165"/>
          <ac:spMkLst>
            <pc:docMk/>
            <pc:sldMk cId="544042173" sldId="259"/>
            <ac:spMk id="63" creationId="{99160448-B377-4517-BEA0-8C15203D25F4}"/>
          </ac:spMkLst>
        </pc:spChg>
        <pc:spChg chg="mod">
          <ac:chgData name="소 민환" userId="367441008b9a3a76" providerId="LiveId" clId="{064A87A1-1E73-4548-9177-59600C18AB2E}" dt="2020-10-01T10:33:14.546" v="1135" actId="165"/>
          <ac:spMkLst>
            <pc:docMk/>
            <pc:sldMk cId="544042173" sldId="259"/>
            <ac:spMk id="66" creationId="{69266184-E04E-4E1B-A96F-86CFCD030105}"/>
          </ac:spMkLst>
        </pc:spChg>
        <pc:spChg chg="mod topLvl">
          <ac:chgData name="소 민환" userId="367441008b9a3a76" providerId="LiveId" clId="{064A87A1-1E73-4548-9177-59600C18AB2E}" dt="2020-10-01T10:31:55.677" v="1111" actId="255"/>
          <ac:spMkLst>
            <pc:docMk/>
            <pc:sldMk cId="544042173" sldId="259"/>
            <ac:spMk id="69" creationId="{2337ED19-F7DD-4DEE-9ABA-087A8C7DD920}"/>
          </ac:spMkLst>
        </pc:spChg>
        <pc:spChg chg="add mod">
          <ac:chgData name="소 민환" userId="367441008b9a3a76" providerId="LiveId" clId="{064A87A1-1E73-4548-9177-59600C18AB2E}" dt="2020-09-30T14:53:09.512" v="508" actId="14100"/>
          <ac:spMkLst>
            <pc:docMk/>
            <pc:sldMk cId="544042173" sldId="259"/>
            <ac:spMk id="71" creationId="{68835C8A-B936-4FDE-83E5-E1114DBE42B9}"/>
          </ac:spMkLst>
        </pc:spChg>
        <pc:spChg chg="add mod">
          <ac:chgData name="소 민환" userId="367441008b9a3a76" providerId="LiveId" clId="{064A87A1-1E73-4548-9177-59600C18AB2E}" dt="2020-10-01T10:25:59.896" v="1001" actId="571"/>
          <ac:spMkLst>
            <pc:docMk/>
            <pc:sldMk cId="544042173" sldId="259"/>
            <ac:spMk id="72" creationId="{3CE9D7D1-5889-4356-8342-C8B0698C98D1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73" creationId="{9AA128B2-47A5-4A64-A6F8-FE64D08005A9}"/>
          </ac:spMkLst>
        </pc:spChg>
        <pc:spChg chg="mod">
          <ac:chgData name="소 민환" userId="367441008b9a3a76" providerId="LiveId" clId="{064A87A1-1E73-4548-9177-59600C18AB2E}" dt="2020-10-01T10:33:14.546" v="1135" actId="165"/>
          <ac:spMkLst>
            <pc:docMk/>
            <pc:sldMk cId="544042173" sldId="259"/>
            <ac:spMk id="75" creationId="{B2F8C4F4-5594-4A7D-AF1C-6A1EAA055CA5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78" creationId="{7D331A3B-8295-4898-8D51-4B540CFD1B11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80" creationId="{11DBD183-C3BF-4AE2-A89B-5F70C3566B8F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83" creationId="{9F74F2BD-89BA-4033-A52D-490CC222E134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86" creationId="{9AFA38D8-FC43-4607-AFA5-B675D3A34547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89" creationId="{27A7AC3D-1DD0-4167-851A-225DA84FAC0A}"/>
          </ac:spMkLst>
        </pc:spChg>
        <pc:spChg chg="add mod">
          <ac:chgData name="소 민환" userId="367441008b9a3a76" providerId="LiveId" clId="{064A87A1-1E73-4548-9177-59600C18AB2E}" dt="2020-09-30T14:53:10.825" v="509" actId="20577"/>
          <ac:spMkLst>
            <pc:docMk/>
            <pc:sldMk cId="544042173" sldId="259"/>
            <ac:spMk id="92" creationId="{C3A8BB65-14BF-4BD9-BB76-1C2874E76882}"/>
          </ac:spMkLst>
        </pc:spChg>
        <pc:spChg chg="add del">
          <ac:chgData name="소 민환" userId="367441008b9a3a76" providerId="LiveId" clId="{064A87A1-1E73-4548-9177-59600C18AB2E}" dt="2020-09-30T14:34:07.566" v="443" actId="22"/>
          <ac:spMkLst>
            <pc:docMk/>
            <pc:sldMk cId="544042173" sldId="259"/>
            <ac:spMk id="94" creationId="{7C3D930A-DDE4-42C0-94AF-F0833DF1790A}"/>
          </ac:spMkLst>
        </pc:spChg>
        <pc:spChg chg="mod">
          <ac:chgData name="소 민환" userId="367441008b9a3a76" providerId="LiveId" clId="{064A87A1-1E73-4548-9177-59600C18AB2E}" dt="2020-10-01T10:33:14.546" v="1135" actId="165"/>
          <ac:spMkLst>
            <pc:docMk/>
            <pc:sldMk cId="544042173" sldId="259"/>
            <ac:spMk id="97" creationId="{1F657F80-13C1-4E5D-A62B-9CA28A00A416}"/>
          </ac:spMkLst>
        </pc:spChg>
        <pc:grpChg chg="add del mod">
          <ac:chgData name="소 민환" userId="367441008b9a3a76" providerId="LiveId" clId="{064A87A1-1E73-4548-9177-59600C18AB2E}" dt="2020-10-01T10:09:33.689" v="952" actId="165"/>
          <ac:grpSpMkLst>
            <pc:docMk/>
            <pc:sldMk cId="544042173" sldId="259"/>
            <ac:grpSpMk id="2" creationId="{E5BA2994-58D9-4A05-9492-D9038D2E8A15}"/>
          </ac:grpSpMkLst>
        </pc:grpChg>
        <pc:grpChg chg="add del mod">
          <ac:chgData name="소 민환" userId="367441008b9a3a76" providerId="LiveId" clId="{064A87A1-1E73-4548-9177-59600C18AB2E}" dt="2020-10-01T10:33:14.546" v="1135" actId="165"/>
          <ac:grpSpMkLst>
            <pc:docMk/>
            <pc:sldMk cId="544042173" sldId="259"/>
            <ac:grpSpMk id="4" creationId="{6312F5A0-CF01-4E99-9095-C78D9CE902FB}"/>
          </ac:grpSpMkLst>
        </pc:grpChg>
        <pc:grpChg chg="add mod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5" creationId="{6557900E-648E-4216-8CE9-96FC02DB3BE6}"/>
          </ac:grpSpMkLst>
        </pc:grpChg>
        <pc:grpChg chg="add del mod">
          <ac:chgData name="소 민환" userId="367441008b9a3a76" providerId="LiveId" clId="{064A87A1-1E73-4548-9177-59600C18AB2E}" dt="2020-09-30T14:27:05.209" v="278" actId="165"/>
          <ac:grpSpMkLst>
            <pc:docMk/>
            <pc:sldMk cId="544042173" sldId="259"/>
            <ac:grpSpMk id="15" creationId="{94552102-C3E1-4E2D-B1C1-617E99A7FEF0}"/>
          </ac:grpSpMkLst>
        </pc:grpChg>
        <pc:grpChg chg="add mod">
          <ac:chgData name="소 민환" userId="367441008b9a3a76" providerId="LiveId" clId="{064A87A1-1E73-4548-9177-59600C18AB2E}" dt="2020-09-30T14:31:50.989" v="373" actId="164"/>
          <ac:grpSpMkLst>
            <pc:docMk/>
            <pc:sldMk cId="544042173" sldId="259"/>
            <ac:grpSpMk id="16" creationId="{13150934-F20A-4874-9091-0B88EEB40815}"/>
          </ac:grpSpMkLst>
        </pc:grpChg>
        <pc:grpChg chg="add mod">
          <ac:chgData name="소 민환" userId="367441008b9a3a76" providerId="LiveId" clId="{064A87A1-1E73-4548-9177-59600C18AB2E}" dt="2020-09-30T14:31:50.989" v="373" actId="164"/>
          <ac:grpSpMkLst>
            <pc:docMk/>
            <pc:sldMk cId="544042173" sldId="259"/>
            <ac:grpSpMk id="17" creationId="{FEAE9B1C-7F00-4495-9FCC-69245B33ED22}"/>
          </ac:grpSpMkLst>
        </pc:grpChg>
        <pc:grpChg chg="add mod">
          <ac:chgData name="소 민환" userId="367441008b9a3a76" providerId="LiveId" clId="{064A87A1-1E73-4548-9177-59600C18AB2E}" dt="2020-09-30T14:31:50.989" v="373" actId="164"/>
          <ac:grpSpMkLst>
            <pc:docMk/>
            <pc:sldMk cId="544042173" sldId="259"/>
            <ac:grpSpMk id="21" creationId="{F4FE90C1-C41D-4A1E-BFC5-19F621603511}"/>
          </ac:grpSpMkLst>
        </pc:grpChg>
        <pc:grpChg chg="add mod">
          <ac:chgData name="소 민환" userId="367441008b9a3a76" providerId="LiveId" clId="{064A87A1-1E73-4548-9177-59600C18AB2E}" dt="2020-09-30T14:31:50.989" v="373" actId="164"/>
          <ac:grpSpMkLst>
            <pc:docMk/>
            <pc:sldMk cId="544042173" sldId="259"/>
            <ac:grpSpMk id="25" creationId="{3F2DFBCA-D846-4EBB-B628-79143590CDA7}"/>
          </ac:grpSpMkLst>
        </pc:grpChg>
        <pc:grpChg chg="add mod">
          <ac:chgData name="소 민환" userId="367441008b9a3a76" providerId="LiveId" clId="{064A87A1-1E73-4548-9177-59600C18AB2E}" dt="2020-09-30T14:31:58.417" v="375" actId="1076"/>
          <ac:grpSpMkLst>
            <pc:docMk/>
            <pc:sldMk cId="544042173" sldId="259"/>
            <ac:grpSpMk id="30" creationId="{06BB1713-0A9D-458E-BFF7-55EAE2FDF1B9}"/>
          </ac:grpSpMkLst>
        </pc:grpChg>
        <pc:grpChg chg="add mod">
          <ac:chgData name="소 민환" userId="367441008b9a3a76" providerId="LiveId" clId="{064A87A1-1E73-4548-9177-59600C18AB2E}" dt="2020-09-30T14:32:02.815" v="376" actId="1076"/>
          <ac:grpSpMkLst>
            <pc:docMk/>
            <pc:sldMk cId="544042173" sldId="259"/>
            <ac:grpSpMk id="31" creationId="{F8B05332-B985-4257-A71E-F8BCBC46C2FC}"/>
          </ac:grpSpMkLst>
        </pc:grpChg>
        <pc:grpChg chg="mod">
          <ac:chgData name="소 민환" userId="367441008b9a3a76" providerId="LiveId" clId="{064A87A1-1E73-4548-9177-59600C18AB2E}" dt="2020-09-30T14:31:53.968" v="374"/>
          <ac:grpSpMkLst>
            <pc:docMk/>
            <pc:sldMk cId="544042173" sldId="259"/>
            <ac:grpSpMk id="33" creationId="{263AC586-C957-4E26-BA23-0F97F51ECAF2}"/>
          </ac:grpSpMkLst>
        </pc:grpChg>
        <pc:grpChg chg="mod">
          <ac:chgData name="소 민환" userId="367441008b9a3a76" providerId="LiveId" clId="{064A87A1-1E73-4548-9177-59600C18AB2E}" dt="2020-09-30T14:31:53.968" v="374"/>
          <ac:grpSpMkLst>
            <pc:docMk/>
            <pc:sldMk cId="544042173" sldId="259"/>
            <ac:grpSpMk id="34" creationId="{FAA3BC47-EA55-45C1-8947-BF8B8AB2A005}"/>
          </ac:grpSpMkLst>
        </pc:grpChg>
        <pc:grpChg chg="mod">
          <ac:chgData name="소 민환" userId="367441008b9a3a76" providerId="LiveId" clId="{064A87A1-1E73-4548-9177-59600C18AB2E}" dt="2020-09-30T14:31:53.968" v="374"/>
          <ac:grpSpMkLst>
            <pc:docMk/>
            <pc:sldMk cId="544042173" sldId="259"/>
            <ac:grpSpMk id="35" creationId="{5AE539CF-5D96-4B99-BBD7-2DD5D08DDA24}"/>
          </ac:grpSpMkLst>
        </pc:grpChg>
        <pc:grpChg chg="mod">
          <ac:chgData name="소 민환" userId="367441008b9a3a76" providerId="LiveId" clId="{064A87A1-1E73-4548-9177-59600C18AB2E}" dt="2020-09-30T14:31:53.968" v="374"/>
          <ac:grpSpMkLst>
            <pc:docMk/>
            <pc:sldMk cId="544042173" sldId="259"/>
            <ac:grpSpMk id="36" creationId="{9DAF1418-D78B-459E-9B37-C7F5671203E3}"/>
          </ac:grpSpMkLst>
        </pc:grpChg>
        <pc:grpChg chg="add del mod">
          <ac:chgData name="소 민환" userId="367441008b9a3a76" providerId="LiveId" clId="{064A87A1-1E73-4548-9177-59600C18AB2E}" dt="2020-09-30T14:34:02.087" v="441" actId="165"/>
          <ac:grpSpMkLst>
            <pc:docMk/>
            <pc:sldMk cId="544042173" sldId="259"/>
            <ac:grpSpMk id="52" creationId="{E43BDF10-1C65-4AA8-B399-DC08BBDCD319}"/>
          </ac:grpSpMkLst>
        </pc:grpChg>
        <pc:grpChg chg="add del mod topLvl">
          <ac:chgData name="소 민환" userId="367441008b9a3a76" providerId="LiveId" clId="{064A87A1-1E73-4548-9177-59600C18AB2E}" dt="2020-10-01T10:32:24.543" v="1123" actId="478"/>
          <ac:grpSpMkLst>
            <pc:docMk/>
            <pc:sldMk cId="544042173" sldId="259"/>
            <ac:grpSpMk id="54" creationId="{34374CA8-8F05-4F58-BCC8-69A4C814C105}"/>
          </ac:grpSpMkLst>
        </pc:grpChg>
        <pc:grpChg chg="mod topLvl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55" creationId="{FB508A62-1BB3-4A20-8078-811B60E8235A}"/>
          </ac:grpSpMkLst>
        </pc:grpChg>
        <pc:grpChg chg="mod topLvl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56" creationId="{90482022-9446-40F6-87F8-822E9F91A969}"/>
          </ac:grpSpMkLst>
        </pc:grpChg>
        <pc:grpChg chg="mod topLvl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57" creationId="{FFACAF71-FBFF-4CA2-A5A6-AACC46A63C6C}"/>
          </ac:grpSpMkLst>
        </pc:grpChg>
        <pc:grpChg chg="add del mod">
          <ac:chgData name="소 민환" userId="367441008b9a3a76" providerId="LiveId" clId="{064A87A1-1E73-4548-9177-59600C18AB2E}" dt="2020-09-30T14:33:07.554" v="415"/>
          <ac:grpSpMkLst>
            <pc:docMk/>
            <pc:sldMk cId="544042173" sldId="259"/>
            <ac:grpSpMk id="72" creationId="{82B39F0A-7237-4C17-9E63-89BCD7C06014}"/>
          </ac:grpSpMkLst>
        </pc:grpChg>
        <pc:grpChg chg="add mod topLvl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73" creationId="{AC9655F6-846B-4611-8BA7-C0BDF42D4234}"/>
          </ac:grpSpMkLst>
        </pc:grpChg>
        <pc:grpChg chg="mod">
          <ac:chgData name="소 민환" userId="367441008b9a3a76" providerId="LiveId" clId="{064A87A1-1E73-4548-9177-59600C18AB2E}" dt="2020-09-30T14:33:06.504" v="414"/>
          <ac:grpSpMkLst>
            <pc:docMk/>
            <pc:sldMk cId="544042173" sldId="259"/>
            <ac:grpSpMk id="74" creationId="{BEF2A5D3-8C2E-4362-A275-B024DFB3062D}"/>
          </ac:grpSpMkLst>
        </pc:grpChg>
        <pc:grpChg chg="mod">
          <ac:chgData name="소 민환" userId="367441008b9a3a76" providerId="LiveId" clId="{064A87A1-1E73-4548-9177-59600C18AB2E}" dt="2020-09-30T14:33:06.504" v="414"/>
          <ac:grpSpMkLst>
            <pc:docMk/>
            <pc:sldMk cId="544042173" sldId="259"/>
            <ac:grpSpMk id="75" creationId="{9324C244-1A29-4906-867A-D6985F5EA69E}"/>
          </ac:grpSpMkLst>
        </pc:grpChg>
        <pc:grpChg chg="mod">
          <ac:chgData name="소 민환" userId="367441008b9a3a76" providerId="LiveId" clId="{064A87A1-1E73-4548-9177-59600C18AB2E}" dt="2020-09-30T14:33:06.504" v="414"/>
          <ac:grpSpMkLst>
            <pc:docMk/>
            <pc:sldMk cId="544042173" sldId="259"/>
            <ac:grpSpMk id="76" creationId="{6350C56E-1E8C-4EBE-A1A6-0F5205C7FACB}"/>
          </ac:grpSpMkLst>
        </pc:grpChg>
        <pc:grpChg chg="mod">
          <ac:chgData name="소 민환" userId="367441008b9a3a76" providerId="LiveId" clId="{064A87A1-1E73-4548-9177-59600C18AB2E}" dt="2020-09-30T14:33:06.504" v="414"/>
          <ac:grpSpMkLst>
            <pc:docMk/>
            <pc:sldMk cId="544042173" sldId="259"/>
            <ac:grpSpMk id="77" creationId="{60E46D44-F235-4E56-9E0D-5549D42AD344}"/>
          </ac:grpSpMkLst>
        </pc:grpChg>
        <pc:grpChg chg="add mod topLvl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95" creationId="{BF36F8E0-22A7-4722-8616-2E26DF74A976}"/>
          </ac:grpSpMkLst>
        </pc:grpChg>
        <pc:picChg chg="add del mod">
          <ac:chgData name="소 민환" userId="367441008b9a3a76" providerId="LiveId" clId="{064A87A1-1E73-4548-9177-59600C18AB2E}" dt="2020-09-30T14:31:02.137" v="369" actId="478"/>
          <ac:picMkLst>
            <pc:docMk/>
            <pc:sldMk cId="544042173" sldId="259"/>
            <ac:picMk id="5" creationId="{E3EFFD3C-89B4-47C6-AECD-579286C099AE}"/>
          </ac:picMkLst>
        </pc:picChg>
        <pc:picChg chg="del">
          <ac:chgData name="소 민환" userId="367441008b9a3a76" providerId="LiveId" clId="{064A87A1-1E73-4548-9177-59600C18AB2E}" dt="2020-09-30T14:21:20.749" v="189" actId="478"/>
          <ac:picMkLst>
            <pc:docMk/>
            <pc:sldMk cId="544042173" sldId="259"/>
            <ac:picMk id="8" creationId="{7C1869DC-DAA3-4808-8E41-1E7CFCC7DF86}"/>
          </ac:picMkLst>
        </pc:picChg>
        <pc:cxnChg chg="add del mod topLvl">
          <ac:chgData name="소 민환" userId="367441008b9a3a76" providerId="LiveId" clId="{064A87A1-1E73-4548-9177-59600C18AB2E}" dt="2020-09-30T14:27:10.355" v="279" actId="164"/>
          <ac:cxnSpMkLst>
            <pc:docMk/>
            <pc:sldMk cId="544042173" sldId="259"/>
            <ac:cxnSpMk id="9" creationId="{3E3B040A-A39C-4092-B84B-AB95BAE564F4}"/>
          </ac:cxnSpMkLst>
        </pc:cxnChg>
        <pc:cxnChg chg="add del mod">
          <ac:chgData name="소 민환" userId="367441008b9a3a76" providerId="LiveId" clId="{064A87A1-1E73-4548-9177-59600C18AB2E}" dt="2020-09-30T14:26:23.287" v="271" actId="478"/>
          <ac:cxnSpMkLst>
            <pc:docMk/>
            <pc:sldMk cId="544042173" sldId="259"/>
            <ac:cxnSpMk id="12" creationId="{A50E1F37-A0F4-425D-92FA-D1174882C60E}"/>
          </ac:cxnSpMkLst>
        </pc:cxnChg>
        <pc:cxnChg chg="add mod topLvl">
          <ac:chgData name="소 민환" userId="367441008b9a3a76" providerId="LiveId" clId="{064A87A1-1E73-4548-9177-59600C18AB2E}" dt="2020-09-30T14:27:10.355" v="279" actId="164"/>
          <ac:cxnSpMkLst>
            <pc:docMk/>
            <pc:sldMk cId="544042173" sldId="259"/>
            <ac:cxnSpMk id="14" creationId="{4D259E7C-B5E3-4248-AEE3-222F479693C5}"/>
          </ac:cxnSpMkLst>
        </pc:cxnChg>
        <pc:cxnChg chg="mod">
          <ac:chgData name="소 민환" userId="367441008b9a3a76" providerId="LiveId" clId="{064A87A1-1E73-4548-9177-59600C18AB2E}" dt="2020-09-30T14:27:14.387" v="281"/>
          <ac:cxnSpMkLst>
            <pc:docMk/>
            <pc:sldMk cId="544042173" sldId="259"/>
            <ac:cxnSpMk id="18" creationId="{A8230E48-A6C9-463A-8CC8-77181763C92F}"/>
          </ac:cxnSpMkLst>
        </pc:cxnChg>
        <pc:cxnChg chg="mod">
          <ac:chgData name="소 민환" userId="367441008b9a3a76" providerId="LiveId" clId="{064A87A1-1E73-4548-9177-59600C18AB2E}" dt="2020-09-30T14:27:14.387" v="281"/>
          <ac:cxnSpMkLst>
            <pc:docMk/>
            <pc:sldMk cId="544042173" sldId="259"/>
            <ac:cxnSpMk id="20" creationId="{27EF24B4-8A7F-4F32-83D1-5A703D7CC7A2}"/>
          </ac:cxnSpMkLst>
        </pc:cxnChg>
        <pc:cxnChg chg="mod">
          <ac:chgData name="소 민환" userId="367441008b9a3a76" providerId="LiveId" clId="{064A87A1-1E73-4548-9177-59600C18AB2E}" dt="2020-09-30T14:27:17.184" v="283"/>
          <ac:cxnSpMkLst>
            <pc:docMk/>
            <pc:sldMk cId="544042173" sldId="259"/>
            <ac:cxnSpMk id="22" creationId="{6F28D2D5-79EB-4967-9520-068D4DFC8CF6}"/>
          </ac:cxnSpMkLst>
        </pc:cxnChg>
        <pc:cxnChg chg="mod">
          <ac:chgData name="소 민환" userId="367441008b9a3a76" providerId="LiveId" clId="{064A87A1-1E73-4548-9177-59600C18AB2E}" dt="2020-09-30T14:27:17.184" v="283"/>
          <ac:cxnSpMkLst>
            <pc:docMk/>
            <pc:sldMk cId="544042173" sldId="259"/>
            <ac:cxnSpMk id="24" creationId="{447986F4-DE0B-4BDC-9A52-EFF8F5F9DD17}"/>
          </ac:cxnSpMkLst>
        </pc:cxnChg>
        <pc:cxnChg chg="mod">
          <ac:chgData name="소 민환" userId="367441008b9a3a76" providerId="LiveId" clId="{064A87A1-1E73-4548-9177-59600C18AB2E}" dt="2020-09-30T14:27:20.161" v="285"/>
          <ac:cxnSpMkLst>
            <pc:docMk/>
            <pc:sldMk cId="544042173" sldId="259"/>
            <ac:cxnSpMk id="26" creationId="{2C8A1A0F-5D91-4248-95B0-BE63CD3ED1EB}"/>
          </ac:cxnSpMkLst>
        </pc:cxnChg>
        <pc:cxnChg chg="mod">
          <ac:chgData name="소 민환" userId="367441008b9a3a76" providerId="LiveId" clId="{064A87A1-1E73-4548-9177-59600C18AB2E}" dt="2020-09-30T14:27:20.161" v="285"/>
          <ac:cxnSpMkLst>
            <pc:docMk/>
            <pc:sldMk cId="544042173" sldId="259"/>
            <ac:cxnSpMk id="28" creationId="{AB3DAE50-1DB8-438D-AE53-031E21FC6443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38" creationId="{99BCD1A4-A92E-4693-AA79-AB6CDFBD0410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0" creationId="{5198A622-B9D9-44C0-B6DC-5F5C60794628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1" creationId="{1FE0D02A-B791-4541-A1BB-044A16425187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3" creationId="{215F0597-5584-4337-92A1-38198DBA6365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4" creationId="{A4D86A8C-4CA3-4D73-880E-7BA90741A5E0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6" creationId="{3EC199FA-EFD5-4CCA-B954-6387BE427EA1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7" creationId="{36AAEEF4-9463-4AC5-BA5D-E49E856C0ED8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9" creationId="{4C60E7E5-8E77-4CC5-A5C8-9368616B05E7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59" creationId="{A45A67A6-F017-443C-A4A4-C941CEC1460E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61" creationId="{D8541029-34D2-4A9A-B50A-07FD17CD04E3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62" creationId="{B7C9DB19-9A3B-4372-BE6A-F95F19D78677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64" creationId="{9D8DB703-B663-4D08-B30F-66AEB3291589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65" creationId="{B8CECBE1-8A82-4574-B88E-7E0F13DDC389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67" creationId="{0CBC9BEF-EE97-463D-B689-B96724BBF5F0}"/>
          </ac:cxnSpMkLst>
        </pc:cxnChg>
        <pc:cxnChg chg="mod topLvl">
          <ac:chgData name="소 민환" userId="367441008b9a3a76" providerId="LiveId" clId="{064A87A1-1E73-4548-9177-59600C18AB2E}" dt="2020-10-01T10:31:54.063" v="1100" actId="165"/>
          <ac:cxnSpMkLst>
            <pc:docMk/>
            <pc:sldMk cId="544042173" sldId="259"/>
            <ac:cxnSpMk id="68" creationId="{52C4CB77-B389-411E-9E2C-4324F72B438F}"/>
          </ac:cxnSpMkLst>
        </pc:cxnChg>
        <pc:cxnChg chg="mod topLvl">
          <ac:chgData name="소 민환" userId="367441008b9a3a76" providerId="LiveId" clId="{064A87A1-1E73-4548-9177-59600C18AB2E}" dt="2020-10-01T10:31:54.063" v="1100" actId="165"/>
          <ac:cxnSpMkLst>
            <pc:docMk/>
            <pc:sldMk cId="544042173" sldId="259"/>
            <ac:cxnSpMk id="70" creationId="{DFD34339-DC8F-4523-B7DB-42FAF7208732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74" creationId="{0ECA8FD3-9FB2-4882-AE2D-14DA2876FA31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76" creationId="{F94F6D4B-DDD5-4B32-91BE-29E88499654D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79" creationId="{61542DA8-0E66-4AA9-A915-8D6624A79EED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1" creationId="{B25BF2C1-CCD8-4719-983A-1374C744EA99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2" creationId="{20517248-C21F-461B-80D9-E3899D15EB59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4" creationId="{3B93A30C-CD3A-4FEE-AB8C-9BFCE6264325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5" creationId="{86C17A32-412F-496F-A987-60E9818AF5FB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7" creationId="{C4267F6C-833E-4226-BD4D-AD22E5400E6C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8" creationId="{BAA59DB1-76A0-407B-9EB3-EA21D5D9BFB9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90" creationId="{EA01FDC8-F218-47E2-BAFB-927520EABB03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96" creationId="{4A8D6786-E2CF-48D9-8053-446B2BB7AA59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98" creationId="{B3F4ED36-583C-4BB4-8C0F-1387BB72EA26}"/>
          </ac:cxnSpMkLst>
        </pc:cxnChg>
      </pc:sldChg>
      <pc:sldChg chg="addSp delSp modSp mod">
        <pc:chgData name="소 민환" userId="367441008b9a3a76" providerId="LiveId" clId="{064A87A1-1E73-4548-9177-59600C18AB2E}" dt="2020-10-04T01:44:34.743" v="6298" actId="1076"/>
        <pc:sldMkLst>
          <pc:docMk/>
          <pc:sldMk cId="553629223" sldId="260"/>
        </pc:sldMkLst>
        <pc:spChg chg="add del mod">
          <ac:chgData name="소 민환" userId="367441008b9a3a76" providerId="LiveId" clId="{064A87A1-1E73-4548-9177-59600C18AB2E}" dt="2020-10-01T10:30:49.270" v="1076" actId="767"/>
          <ac:spMkLst>
            <pc:docMk/>
            <pc:sldMk cId="553629223" sldId="260"/>
            <ac:spMk id="2" creationId="{0BB7D2A5-9F56-403B-98EA-3D5E66AFFF07}"/>
          </ac:spMkLst>
        </pc:spChg>
        <pc:spChg chg="add mod">
          <ac:chgData name="소 민환" userId="367441008b9a3a76" providerId="LiveId" clId="{064A87A1-1E73-4548-9177-59600C18AB2E}" dt="2020-10-01T14:42:05.696" v="1489" actId="14100"/>
          <ac:spMkLst>
            <pc:docMk/>
            <pc:sldMk cId="553629223" sldId="260"/>
            <ac:spMk id="3" creationId="{12BE216C-BD00-4025-B325-B14A739C2C42}"/>
          </ac:spMkLst>
        </pc:spChg>
        <pc:spChg chg="del">
          <ac:chgData name="소 민환" userId="367441008b9a3a76" providerId="LiveId" clId="{064A87A1-1E73-4548-9177-59600C18AB2E}" dt="2020-09-30T14:30:58.308" v="367" actId="478"/>
          <ac:spMkLst>
            <pc:docMk/>
            <pc:sldMk cId="553629223" sldId="260"/>
            <ac:spMk id="3" creationId="{3FBEF055-B705-48CE-A70D-E8C48AD953DD}"/>
          </ac:spMkLst>
        </pc:spChg>
        <pc:spChg chg="del">
          <ac:chgData name="소 민환" userId="367441008b9a3a76" providerId="LiveId" clId="{064A87A1-1E73-4548-9177-59600C18AB2E}" dt="2020-09-30T14:30:58.308" v="367" actId="478"/>
          <ac:spMkLst>
            <pc:docMk/>
            <pc:sldMk cId="553629223" sldId="260"/>
            <ac:spMk id="4" creationId="{FF8AC683-7BD7-4456-8123-8CD8DAF02A2D}"/>
          </ac:spMkLst>
        </pc:spChg>
        <pc:spChg chg="mod">
          <ac:chgData name="소 민환" userId="367441008b9a3a76" providerId="LiveId" clId="{064A87A1-1E73-4548-9177-59600C18AB2E}" dt="2020-10-01T10:29:24.268" v="1064"/>
          <ac:spMkLst>
            <pc:docMk/>
            <pc:sldMk cId="553629223" sldId="260"/>
            <ac:spMk id="9" creationId="{6D0A6D72-B28C-440F-8053-914D285FF867}"/>
          </ac:spMkLst>
        </pc:spChg>
        <pc:spChg chg="del">
          <ac:chgData name="소 민환" userId="367441008b9a3a76" providerId="LiveId" clId="{064A87A1-1E73-4548-9177-59600C18AB2E}" dt="2020-09-30T14:30:58.308" v="367" actId="478"/>
          <ac:spMkLst>
            <pc:docMk/>
            <pc:sldMk cId="553629223" sldId="260"/>
            <ac:spMk id="11" creationId="{32FB6A9C-3414-4293-9D66-C448AF523D7D}"/>
          </ac:spMkLst>
        </pc:spChg>
        <pc:spChg chg="add mod">
          <ac:chgData name="소 민환" userId="367441008b9a3a76" providerId="LiveId" clId="{064A87A1-1E73-4548-9177-59600C18AB2E}" dt="2020-10-01T14:58:14.293" v="1961"/>
          <ac:spMkLst>
            <pc:docMk/>
            <pc:sldMk cId="553629223" sldId="260"/>
            <ac:spMk id="14" creationId="{6CDACB3E-17EF-4068-A0B6-E9334B269062}"/>
          </ac:spMkLst>
        </pc:spChg>
        <pc:spChg chg="add mod">
          <ac:chgData name="소 민환" userId="367441008b9a3a76" providerId="LiveId" clId="{064A87A1-1E73-4548-9177-59600C18AB2E}" dt="2020-10-01T14:56:20.530" v="1719" actId="207"/>
          <ac:spMkLst>
            <pc:docMk/>
            <pc:sldMk cId="553629223" sldId="260"/>
            <ac:spMk id="15" creationId="{3827BDB5-C648-4583-9C37-311B99C43302}"/>
          </ac:spMkLst>
        </pc:spChg>
        <pc:spChg chg="add mod">
          <ac:chgData name="소 민환" userId="367441008b9a3a76" providerId="LiveId" clId="{064A87A1-1E73-4548-9177-59600C18AB2E}" dt="2020-10-01T14:56:16.275" v="1718" actId="20577"/>
          <ac:spMkLst>
            <pc:docMk/>
            <pc:sldMk cId="553629223" sldId="260"/>
            <ac:spMk id="17" creationId="{B5446531-164B-4F68-BA2C-12DF64FA367E}"/>
          </ac:spMkLst>
        </pc:spChg>
        <pc:spChg chg="add mod">
          <ac:chgData name="소 민환" userId="367441008b9a3a76" providerId="LiveId" clId="{064A87A1-1E73-4548-9177-59600C18AB2E}" dt="2020-10-01T14:56:11.136" v="1716" actId="20577"/>
          <ac:spMkLst>
            <pc:docMk/>
            <pc:sldMk cId="553629223" sldId="260"/>
            <ac:spMk id="19" creationId="{EC655688-42F2-46B8-9FAC-448F0764DC91}"/>
          </ac:spMkLst>
        </pc:spChg>
        <pc:spChg chg="del">
          <ac:chgData name="소 민환" userId="367441008b9a3a76" providerId="LiveId" clId="{064A87A1-1E73-4548-9177-59600C18AB2E}" dt="2020-09-30T14:30:58.308" v="367" actId="478"/>
          <ac:spMkLst>
            <pc:docMk/>
            <pc:sldMk cId="553629223" sldId="260"/>
            <ac:spMk id="23" creationId="{0200D6A8-7BF9-4E9D-899E-044E4242AE7C}"/>
          </ac:spMkLst>
        </pc:spChg>
        <pc:grpChg chg="add del mod">
          <ac:chgData name="소 민환" userId="367441008b9a3a76" providerId="LiveId" clId="{064A87A1-1E73-4548-9177-59600C18AB2E}" dt="2020-10-01T10:30:39.740" v="1071"/>
          <ac:grpSpMkLst>
            <pc:docMk/>
            <pc:sldMk cId="553629223" sldId="260"/>
            <ac:grpSpMk id="6" creationId="{222E6613-C91F-4D6C-AFE5-361D8FF9B174}"/>
          </ac:grpSpMkLst>
        </pc:grpChg>
        <pc:grpChg chg="del">
          <ac:chgData name="소 민환" userId="367441008b9a3a76" providerId="LiveId" clId="{064A87A1-1E73-4548-9177-59600C18AB2E}" dt="2020-09-30T14:30:58.308" v="367" actId="478"/>
          <ac:grpSpMkLst>
            <pc:docMk/>
            <pc:sldMk cId="553629223" sldId="260"/>
            <ac:grpSpMk id="12" creationId="{10C4D953-9D97-4B72-8F09-2A94C5309AAC}"/>
          </ac:grpSpMkLst>
        </pc:grpChg>
        <pc:grpChg chg="del">
          <ac:chgData name="소 민환" userId="367441008b9a3a76" providerId="LiveId" clId="{064A87A1-1E73-4548-9177-59600C18AB2E}" dt="2020-09-30T14:30:58.308" v="367" actId="478"/>
          <ac:grpSpMkLst>
            <pc:docMk/>
            <pc:sldMk cId="553629223" sldId="260"/>
            <ac:grpSpMk id="13" creationId="{A6463009-23AA-4E76-AA04-672DB19FFE45}"/>
          </ac:grpSpMkLst>
        </pc:grpChg>
        <pc:picChg chg="add mod ord">
          <ac:chgData name="소 민환" userId="367441008b9a3a76" providerId="LiveId" clId="{064A87A1-1E73-4548-9177-59600C18AB2E}" dt="2020-10-04T01:42:57.950" v="6278" actId="14100"/>
          <ac:picMkLst>
            <pc:docMk/>
            <pc:sldMk cId="553629223" sldId="260"/>
            <ac:picMk id="4" creationId="{085C4B9A-0C50-4FA0-B33D-BA602A645266}"/>
          </ac:picMkLst>
        </pc:picChg>
        <pc:picChg chg="add del">
          <ac:chgData name="소 민환" userId="367441008b9a3a76" providerId="LiveId" clId="{064A87A1-1E73-4548-9177-59600C18AB2E}" dt="2020-10-01T10:31:52.669" v="1095" actId="22"/>
          <ac:picMkLst>
            <pc:docMk/>
            <pc:sldMk cId="553629223" sldId="260"/>
            <ac:picMk id="4" creationId="{AAEDBD39-CAC0-4D87-9567-9B5F09347DA0}"/>
          </ac:picMkLst>
        </pc:picChg>
        <pc:picChg chg="add del mod">
          <ac:chgData name="소 민환" userId="367441008b9a3a76" providerId="LiveId" clId="{064A87A1-1E73-4548-9177-59600C18AB2E}" dt="2020-10-01T09:01:41.307" v="761" actId="21"/>
          <ac:picMkLst>
            <pc:docMk/>
            <pc:sldMk cId="553629223" sldId="260"/>
            <ac:picMk id="5" creationId="{2F0F7E08-67D0-4112-BA8D-122FCB70946A}"/>
          </ac:picMkLst>
        </pc:picChg>
        <pc:picChg chg="add del">
          <ac:chgData name="소 민환" userId="367441008b9a3a76" providerId="LiveId" clId="{064A87A1-1E73-4548-9177-59600C18AB2E}" dt="2020-10-01T14:45:02.559" v="1491" actId="22"/>
          <ac:picMkLst>
            <pc:docMk/>
            <pc:sldMk cId="553629223" sldId="260"/>
            <ac:picMk id="5" creationId="{A8A0F7D7-FBB7-49AB-AAB2-56B92DEBA0C8}"/>
          </ac:picMkLst>
        </pc:picChg>
        <pc:picChg chg="add mod ord">
          <ac:chgData name="소 민환" userId="367441008b9a3a76" providerId="LiveId" clId="{064A87A1-1E73-4548-9177-59600C18AB2E}" dt="2020-10-04T01:43:53.274" v="6290" actId="1076"/>
          <ac:picMkLst>
            <pc:docMk/>
            <pc:sldMk cId="553629223" sldId="260"/>
            <ac:picMk id="6" creationId="{F383F71A-2C91-40B6-A9B4-002E486896A6}"/>
          </ac:picMkLst>
        </pc:picChg>
        <pc:picChg chg="add del mod">
          <ac:chgData name="소 민환" userId="367441008b9a3a76" providerId="LiveId" clId="{064A87A1-1E73-4548-9177-59600C18AB2E}" dt="2020-10-04T01:42:36.787" v="6268" actId="478"/>
          <ac:picMkLst>
            <pc:docMk/>
            <pc:sldMk cId="553629223" sldId="260"/>
            <ac:picMk id="7" creationId="{6F00F44D-B423-4880-B7BF-CCBFCC330DE2}"/>
          </ac:picMkLst>
        </pc:picChg>
        <pc:picChg chg="add del mod">
          <ac:chgData name="소 민환" userId="367441008b9a3a76" providerId="LiveId" clId="{064A87A1-1E73-4548-9177-59600C18AB2E}" dt="2020-10-01T09:02:08.577" v="768" actId="21"/>
          <ac:picMkLst>
            <pc:docMk/>
            <pc:sldMk cId="553629223" sldId="260"/>
            <ac:picMk id="8" creationId="{4DECEBA7-7E4C-46EE-BFEA-0D291412F336}"/>
          </ac:picMkLst>
        </pc:picChg>
        <pc:picChg chg="add mod ord">
          <ac:chgData name="소 민환" userId="367441008b9a3a76" providerId="LiveId" clId="{064A87A1-1E73-4548-9177-59600C18AB2E}" dt="2020-10-04T01:44:34.743" v="6298" actId="1076"/>
          <ac:picMkLst>
            <pc:docMk/>
            <pc:sldMk cId="553629223" sldId="260"/>
            <ac:picMk id="9" creationId="{59544BF3-D160-4D71-81C1-8C2FFDEDA2BD}"/>
          </ac:picMkLst>
        </pc:picChg>
        <pc:picChg chg="add del mod">
          <ac:chgData name="소 민환" userId="367441008b9a3a76" providerId="LiveId" clId="{064A87A1-1E73-4548-9177-59600C18AB2E}" dt="2020-10-04T01:42:37.615" v="6269" actId="478"/>
          <ac:picMkLst>
            <pc:docMk/>
            <pc:sldMk cId="553629223" sldId="260"/>
            <ac:picMk id="11" creationId="{03D96880-E361-472F-A1D9-11CB755CF1ED}"/>
          </ac:picMkLst>
        </pc:picChg>
        <pc:picChg chg="add del mod">
          <ac:chgData name="소 민환" userId="367441008b9a3a76" providerId="LiveId" clId="{064A87A1-1E73-4548-9177-59600C18AB2E}" dt="2020-10-04T01:42:38.201" v="6270" actId="478"/>
          <ac:picMkLst>
            <pc:docMk/>
            <pc:sldMk cId="553629223" sldId="260"/>
            <ac:picMk id="13" creationId="{B2BA68DA-4323-4AB7-8CBC-AB27C84657CC}"/>
          </ac:picMkLst>
        </pc:picChg>
        <pc:cxnChg chg="mod">
          <ac:chgData name="소 민환" userId="367441008b9a3a76" providerId="LiveId" clId="{064A87A1-1E73-4548-9177-59600C18AB2E}" dt="2020-10-01T10:29:24.268" v="1064"/>
          <ac:cxnSpMkLst>
            <pc:docMk/>
            <pc:sldMk cId="553629223" sldId="260"/>
            <ac:cxnSpMk id="7" creationId="{2B98B325-D371-4A60-88FB-CBF88AB6D810}"/>
          </ac:cxnSpMkLst>
        </pc:cxnChg>
        <pc:cxnChg chg="add del">
          <ac:chgData name="소 민환" userId="367441008b9a3a76" providerId="LiveId" clId="{064A87A1-1E73-4548-9177-59600C18AB2E}" dt="2020-10-01T14:50:41.237" v="1508" actId="11529"/>
          <ac:cxnSpMkLst>
            <pc:docMk/>
            <pc:sldMk cId="553629223" sldId="260"/>
            <ac:cxnSpMk id="9" creationId="{E50C406C-32D6-4E7E-972C-59B6C9D66185}"/>
          </ac:cxnSpMkLst>
        </pc:cxnChg>
        <pc:cxnChg chg="mod">
          <ac:chgData name="소 민환" userId="367441008b9a3a76" providerId="LiveId" clId="{064A87A1-1E73-4548-9177-59600C18AB2E}" dt="2020-10-01T10:29:24.268" v="1064"/>
          <ac:cxnSpMkLst>
            <pc:docMk/>
            <pc:sldMk cId="553629223" sldId="260"/>
            <ac:cxnSpMk id="10" creationId="{FB012B53-DD59-478A-A271-B717D3DEBFA6}"/>
          </ac:cxnSpMkLst>
        </pc:cxnChg>
        <pc:cxnChg chg="del">
          <ac:chgData name="소 민환" userId="367441008b9a3a76" providerId="LiveId" clId="{064A87A1-1E73-4548-9177-59600C18AB2E}" dt="2020-09-30T14:30:58.308" v="367" actId="478"/>
          <ac:cxnSpMkLst>
            <pc:docMk/>
            <pc:sldMk cId="553629223" sldId="260"/>
            <ac:cxnSpMk id="21" creationId="{7EC009CF-4685-45A3-A300-7E61CA172E37}"/>
          </ac:cxnSpMkLst>
        </pc:cxnChg>
        <pc:cxnChg chg="del">
          <ac:chgData name="소 민환" userId="367441008b9a3a76" providerId="LiveId" clId="{064A87A1-1E73-4548-9177-59600C18AB2E}" dt="2020-09-30T14:30:58.308" v="367" actId="478"/>
          <ac:cxnSpMkLst>
            <pc:docMk/>
            <pc:sldMk cId="553629223" sldId="260"/>
            <ac:cxnSpMk id="22" creationId="{B987A545-6FF4-4479-AC1C-09C47EA1124F}"/>
          </ac:cxnSpMkLst>
        </pc:cxnChg>
      </pc:sldChg>
      <pc:sldChg chg="del">
        <pc:chgData name="소 민환" userId="367441008b9a3a76" providerId="LiveId" clId="{064A87A1-1E73-4548-9177-59600C18AB2E}" dt="2020-10-02T14:57:45.563" v="3161" actId="47"/>
        <pc:sldMkLst>
          <pc:docMk/>
          <pc:sldMk cId="3515605015" sldId="261"/>
        </pc:sldMkLst>
      </pc:sldChg>
      <pc:sldChg chg="del">
        <pc:chgData name="소 민환" userId="367441008b9a3a76" providerId="LiveId" clId="{064A87A1-1E73-4548-9177-59600C18AB2E}" dt="2020-10-02T14:57:49.663" v="3162" actId="47"/>
        <pc:sldMkLst>
          <pc:docMk/>
          <pc:sldMk cId="2024312441" sldId="262"/>
        </pc:sldMkLst>
      </pc:sldChg>
      <pc:sldChg chg="del">
        <pc:chgData name="소 민환" userId="367441008b9a3a76" providerId="LiveId" clId="{064A87A1-1E73-4548-9177-59600C18AB2E}" dt="2020-10-03T08:54:21.099" v="4590" actId="47"/>
        <pc:sldMkLst>
          <pc:docMk/>
          <pc:sldMk cId="871408047" sldId="263"/>
        </pc:sldMkLst>
      </pc:sldChg>
      <pc:sldChg chg="del">
        <pc:chgData name="소 민환" userId="367441008b9a3a76" providerId="LiveId" clId="{064A87A1-1E73-4548-9177-59600C18AB2E}" dt="2020-10-03T08:54:20.530" v="4589" actId="47"/>
        <pc:sldMkLst>
          <pc:docMk/>
          <pc:sldMk cId="3304370132" sldId="264"/>
        </pc:sldMkLst>
      </pc:sldChg>
      <pc:sldChg chg="del">
        <pc:chgData name="소 민환" userId="367441008b9a3a76" providerId="LiveId" clId="{064A87A1-1E73-4548-9177-59600C18AB2E}" dt="2020-10-03T08:54:19.979" v="4588" actId="47"/>
        <pc:sldMkLst>
          <pc:docMk/>
          <pc:sldMk cId="1535889528" sldId="265"/>
        </pc:sldMkLst>
      </pc:sldChg>
      <pc:sldChg chg="del">
        <pc:chgData name="소 민환" userId="367441008b9a3a76" providerId="LiveId" clId="{064A87A1-1E73-4548-9177-59600C18AB2E}" dt="2020-10-03T08:54:18.931" v="4586" actId="47"/>
        <pc:sldMkLst>
          <pc:docMk/>
          <pc:sldMk cId="1369270669" sldId="266"/>
        </pc:sldMkLst>
      </pc:sldChg>
      <pc:sldChg chg="del">
        <pc:chgData name="소 민환" userId="367441008b9a3a76" providerId="LiveId" clId="{064A87A1-1E73-4548-9177-59600C18AB2E}" dt="2020-10-03T08:54:18.366" v="4585" actId="47"/>
        <pc:sldMkLst>
          <pc:docMk/>
          <pc:sldMk cId="2700524023" sldId="267"/>
        </pc:sldMkLst>
      </pc:sldChg>
      <pc:sldChg chg="del">
        <pc:chgData name="소 민환" userId="367441008b9a3a76" providerId="LiveId" clId="{064A87A1-1E73-4548-9177-59600C18AB2E}" dt="2020-10-03T08:54:17.632" v="4584" actId="47"/>
        <pc:sldMkLst>
          <pc:docMk/>
          <pc:sldMk cId="2021505384" sldId="269"/>
        </pc:sldMkLst>
      </pc:sldChg>
      <pc:sldChg chg="del">
        <pc:chgData name="소 민환" userId="367441008b9a3a76" providerId="LiveId" clId="{064A87A1-1E73-4548-9177-59600C18AB2E}" dt="2020-10-03T08:54:19.441" v="4587" actId="47"/>
        <pc:sldMkLst>
          <pc:docMk/>
          <pc:sldMk cId="4050826319" sldId="270"/>
        </pc:sldMkLst>
      </pc:sldChg>
      <pc:sldChg chg="del">
        <pc:chgData name="소 민환" userId="367441008b9a3a76" providerId="LiveId" clId="{064A87A1-1E73-4548-9177-59600C18AB2E}" dt="2020-10-04T01:12:17.116" v="5906" actId="47"/>
        <pc:sldMkLst>
          <pc:docMk/>
          <pc:sldMk cId="3008839762" sldId="271"/>
        </pc:sldMkLst>
      </pc:sldChg>
      <pc:sldChg chg="addSp delSp modSp add mod ord">
        <pc:chgData name="소 민환" userId="367441008b9a3a76" providerId="LiveId" clId="{064A87A1-1E73-4548-9177-59600C18AB2E}" dt="2020-10-03T08:49:13.248" v="4583" actId="20577"/>
        <pc:sldMkLst>
          <pc:docMk/>
          <pc:sldMk cId="2518671311" sldId="272"/>
        </pc:sldMkLst>
        <pc:spChg chg="add del">
          <ac:chgData name="소 민환" userId="367441008b9a3a76" providerId="LiveId" clId="{064A87A1-1E73-4548-9177-59600C18AB2E}" dt="2020-10-01T08:56:31.974" v="552" actId="11529"/>
          <ac:spMkLst>
            <pc:docMk/>
            <pc:sldMk cId="2518671311" sldId="272"/>
            <ac:spMk id="2" creationId="{BD3FBA3D-936F-4D91-A7CC-E3223249C318}"/>
          </ac:spMkLst>
        </pc:spChg>
        <pc:spChg chg="mod">
          <ac:chgData name="소 민환" userId="367441008b9a3a76" providerId="LiveId" clId="{064A87A1-1E73-4548-9177-59600C18AB2E}" dt="2020-10-01T14:41:47.919" v="1463" actId="14100"/>
          <ac:spMkLst>
            <pc:docMk/>
            <pc:sldMk cId="2518671311" sldId="272"/>
            <ac:spMk id="3" creationId="{A682A60A-FA4A-4A61-8F6B-DD3456ADB231}"/>
          </ac:spMkLst>
        </pc:spChg>
        <pc:spChg chg="add mod topLvl">
          <ac:chgData name="소 민환" userId="367441008b9a3a76" providerId="LiveId" clId="{064A87A1-1E73-4548-9177-59600C18AB2E}" dt="2020-10-02T09:49:01.270" v="2153" actId="338"/>
          <ac:spMkLst>
            <pc:docMk/>
            <pc:sldMk cId="2518671311" sldId="272"/>
            <ac:spMk id="4" creationId="{38AD92B0-2AF9-4C77-A0C1-1F8DC54E8D4D}"/>
          </ac:spMkLst>
        </pc:spChg>
        <pc:spChg chg="add mod">
          <ac:chgData name="소 민환" userId="367441008b9a3a76" providerId="LiveId" clId="{064A87A1-1E73-4548-9177-59600C18AB2E}" dt="2020-10-03T08:35:20.853" v="4307" actId="1076"/>
          <ac:spMkLst>
            <pc:docMk/>
            <pc:sldMk cId="2518671311" sldId="272"/>
            <ac:spMk id="5" creationId="{A8C5A3A6-3306-4AB0-B535-E5EF5603A379}"/>
          </ac:spMkLst>
        </pc:spChg>
        <pc:spChg chg="add mod">
          <ac:chgData name="소 민환" userId="367441008b9a3a76" providerId="LiveId" clId="{064A87A1-1E73-4548-9177-59600C18AB2E}" dt="2020-10-03T08:49:13.248" v="4583" actId="20577"/>
          <ac:spMkLst>
            <pc:docMk/>
            <pc:sldMk cId="2518671311" sldId="272"/>
            <ac:spMk id="6" creationId="{9CF4559A-7B82-45C0-A426-178D0F81CEED}"/>
          </ac:spMkLst>
        </pc:spChg>
        <pc:spChg chg="add mod topLvl">
          <ac:chgData name="소 민환" userId="367441008b9a3a76" providerId="LiveId" clId="{064A87A1-1E73-4548-9177-59600C18AB2E}" dt="2020-10-02T09:49:01.270" v="2153" actId="338"/>
          <ac:spMkLst>
            <pc:docMk/>
            <pc:sldMk cId="2518671311" sldId="272"/>
            <ac:spMk id="9" creationId="{BB159D24-0AB4-43E8-BEEF-A0BE7150923E}"/>
          </ac:spMkLst>
        </pc:spChg>
        <pc:spChg chg="add mod">
          <ac:chgData name="소 민환" userId="367441008b9a3a76" providerId="LiveId" clId="{064A87A1-1E73-4548-9177-59600C18AB2E}" dt="2020-10-03T08:31:15.804" v="4010" actId="1076"/>
          <ac:spMkLst>
            <pc:docMk/>
            <pc:sldMk cId="2518671311" sldId="272"/>
            <ac:spMk id="12" creationId="{EA8A7C81-968C-4FCD-B279-22701EB83518}"/>
          </ac:spMkLst>
        </pc:spChg>
        <pc:spChg chg="add mod">
          <ac:chgData name="소 민환" userId="367441008b9a3a76" providerId="LiveId" clId="{064A87A1-1E73-4548-9177-59600C18AB2E}" dt="2020-10-01T09:00:35.743" v="712" actId="20577"/>
          <ac:spMkLst>
            <pc:docMk/>
            <pc:sldMk cId="2518671311" sldId="272"/>
            <ac:spMk id="14" creationId="{48AE5580-469C-42F9-B924-47D79C352A9C}"/>
          </ac:spMkLst>
        </pc:spChg>
        <pc:spChg chg="add mod">
          <ac:chgData name="소 민환" userId="367441008b9a3a76" providerId="LiveId" clId="{064A87A1-1E73-4548-9177-59600C18AB2E}" dt="2020-10-03T08:31:24.720" v="4012" actId="1076"/>
          <ac:spMkLst>
            <pc:docMk/>
            <pc:sldMk cId="2518671311" sldId="272"/>
            <ac:spMk id="15" creationId="{DE57ABDA-9D2D-4D0E-9843-4011C8F22C0A}"/>
          </ac:spMkLst>
        </pc:spChg>
        <pc:spChg chg="add mod">
          <ac:chgData name="소 민환" userId="367441008b9a3a76" providerId="LiveId" clId="{064A87A1-1E73-4548-9177-59600C18AB2E}" dt="2020-10-03T08:31:28.421" v="4014" actId="1076"/>
          <ac:spMkLst>
            <pc:docMk/>
            <pc:sldMk cId="2518671311" sldId="272"/>
            <ac:spMk id="16" creationId="{DDD1F8B4-2B63-4C4F-A8C8-9143947BA630}"/>
          </ac:spMkLst>
        </pc:spChg>
        <pc:spChg chg="add mod">
          <ac:chgData name="소 민환" userId="367441008b9a3a76" providerId="LiveId" clId="{064A87A1-1E73-4548-9177-59600C18AB2E}" dt="2020-10-03T08:31:38.721" v="4018" actId="1076"/>
          <ac:spMkLst>
            <pc:docMk/>
            <pc:sldMk cId="2518671311" sldId="272"/>
            <ac:spMk id="17" creationId="{60F2D6A1-8F6E-4DBE-B58D-75B61116DF33}"/>
          </ac:spMkLst>
        </pc:spChg>
        <pc:spChg chg="add mod">
          <ac:chgData name="소 민환" userId="367441008b9a3a76" providerId="LiveId" clId="{064A87A1-1E73-4548-9177-59600C18AB2E}" dt="2020-10-03T08:32:29.510" v="4090"/>
          <ac:spMkLst>
            <pc:docMk/>
            <pc:sldMk cId="2518671311" sldId="272"/>
            <ac:spMk id="22" creationId="{CA56C053-185F-4A01-A9A5-3328D39C745A}"/>
          </ac:spMkLst>
        </pc:spChg>
        <pc:spChg chg="add del mod">
          <ac:chgData name="소 민환" userId="367441008b9a3a76" providerId="LiveId" clId="{064A87A1-1E73-4548-9177-59600C18AB2E}" dt="2020-10-03T08:33:00.907" v="4101" actId="478"/>
          <ac:spMkLst>
            <pc:docMk/>
            <pc:sldMk cId="2518671311" sldId="272"/>
            <ac:spMk id="25" creationId="{BC53D4B2-FD4F-4C16-B68B-56828FE9B33E}"/>
          </ac:spMkLst>
        </pc:spChg>
        <pc:spChg chg="add mod">
          <ac:chgData name="소 민환" userId="367441008b9a3a76" providerId="LiveId" clId="{064A87A1-1E73-4548-9177-59600C18AB2E}" dt="2020-10-03T08:33:39.069" v="4230" actId="14100"/>
          <ac:spMkLst>
            <pc:docMk/>
            <pc:sldMk cId="2518671311" sldId="272"/>
            <ac:spMk id="26" creationId="{3B09AE75-527B-44B0-9A66-DA6BD9A07E14}"/>
          </ac:spMkLst>
        </pc:spChg>
        <pc:spChg chg="add mod">
          <ac:chgData name="소 민환" userId="367441008b9a3a76" providerId="LiveId" clId="{064A87A1-1E73-4548-9177-59600C18AB2E}" dt="2020-10-03T08:34:32.416" v="4277" actId="20577"/>
          <ac:spMkLst>
            <pc:docMk/>
            <pc:sldMk cId="2518671311" sldId="272"/>
            <ac:spMk id="29" creationId="{35DBCFAC-C1C7-4EEE-8DE9-31F19D20F4C4}"/>
          </ac:spMkLst>
        </pc:spChg>
        <pc:spChg chg="add mod">
          <ac:chgData name="소 민환" userId="367441008b9a3a76" providerId="LiveId" clId="{064A87A1-1E73-4548-9177-59600C18AB2E}" dt="2020-10-03T08:34:58.769" v="4306"/>
          <ac:spMkLst>
            <pc:docMk/>
            <pc:sldMk cId="2518671311" sldId="272"/>
            <ac:spMk id="32" creationId="{DDBDB507-BF21-4A2D-AAE5-3AE52C38F4A3}"/>
          </ac:spMkLst>
        </pc:spChg>
        <pc:spChg chg="mod">
          <ac:chgData name="소 민환" userId="367441008b9a3a76" providerId="LiveId" clId="{064A87A1-1E73-4548-9177-59600C18AB2E}" dt="2020-09-30T16:10:11.556" v="540" actId="2711"/>
          <ac:spMkLst>
            <pc:docMk/>
            <pc:sldMk cId="2518671311" sldId="272"/>
            <ac:spMk id="37" creationId="{A55257B0-9519-4330-8087-59F6D9B77914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38" creationId="{4F0C85B5-D3A6-44AF-9690-AB9C5882F69B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43" creationId="{6CF25A5B-783F-47DD-8158-9C0CD1A8AF7A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44" creationId="{42894542-D3EF-44E4-9E4E-62B884FC45F7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46" creationId="{9F9A7FF1-67E9-459C-B334-D97952131BAC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49" creationId="{FC1750DE-0835-4410-A213-EB3498373BDC}"/>
          </ac:spMkLst>
        </pc:spChg>
        <pc:spChg chg="mod topLvl">
          <ac:chgData name="소 민환" userId="367441008b9a3a76" providerId="LiveId" clId="{064A87A1-1E73-4548-9177-59600C18AB2E}" dt="2020-10-02T09:49:01.270" v="2153" actId="338"/>
          <ac:spMkLst>
            <pc:docMk/>
            <pc:sldMk cId="2518671311" sldId="272"/>
            <ac:spMk id="51" creationId="{7B96B310-78DA-4BDB-AEB7-61A323E5BBCB}"/>
          </ac:spMkLst>
        </pc:spChg>
        <pc:spChg chg="del">
          <ac:chgData name="소 민환" userId="367441008b9a3a76" providerId="LiveId" clId="{064A87A1-1E73-4548-9177-59600C18AB2E}" dt="2020-09-30T14:53:31.350" v="516" actId="478"/>
          <ac:spMkLst>
            <pc:docMk/>
            <pc:sldMk cId="2518671311" sldId="272"/>
            <ac:spMk id="53" creationId="{9434FB8A-2B58-40B3-9356-6E9E234A3D01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57" creationId="{107456DC-27A5-479F-A648-3A642B6EB7E5}"/>
          </ac:spMkLst>
        </pc:spChg>
        <pc:spChg chg="del mod">
          <ac:chgData name="소 민환" userId="367441008b9a3a76" providerId="LiveId" clId="{064A87A1-1E73-4548-9177-59600C18AB2E}" dt="2020-10-01T14:39:25.118" v="1168" actId="478"/>
          <ac:spMkLst>
            <pc:docMk/>
            <pc:sldMk cId="2518671311" sldId="272"/>
            <ac:spMk id="58" creationId="{B324A3BA-DE82-452F-BAC5-A70D9FB3CE68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60" creationId="{39B8E1FE-C55B-4412-A4D7-7B2F92589694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63" creationId="{564E0677-958D-4435-87BE-84980EF3CCB0}"/>
          </ac:spMkLst>
        </pc:spChg>
        <pc:spChg chg="mod topLvl">
          <ac:chgData name="소 민환" userId="367441008b9a3a76" providerId="LiveId" clId="{064A87A1-1E73-4548-9177-59600C18AB2E}" dt="2020-10-02T09:49:01.270" v="2153" actId="338"/>
          <ac:spMkLst>
            <pc:docMk/>
            <pc:sldMk cId="2518671311" sldId="272"/>
            <ac:spMk id="65" creationId="{F7893278-7099-419A-8A4F-00F64526C0BD}"/>
          </ac:spMkLst>
        </pc:spChg>
        <pc:spChg chg="mod">
          <ac:chgData name="소 민환" userId="367441008b9a3a76" providerId="LiveId" clId="{064A87A1-1E73-4548-9177-59600C18AB2E}" dt="2020-10-02T09:48:28.805" v="2148" actId="165"/>
          <ac:spMkLst>
            <pc:docMk/>
            <pc:sldMk cId="2518671311" sldId="272"/>
            <ac:spMk id="67" creationId="{2036D3E9-C068-4DDD-8322-15F241EBCBA5}"/>
          </ac:spMkLst>
        </pc:spChg>
        <pc:spChg chg="mod">
          <ac:chgData name="소 민환" userId="367441008b9a3a76" providerId="LiveId" clId="{064A87A1-1E73-4548-9177-59600C18AB2E}" dt="2020-10-02T09:48:28.805" v="2148" actId="165"/>
          <ac:spMkLst>
            <pc:docMk/>
            <pc:sldMk cId="2518671311" sldId="272"/>
            <ac:spMk id="70" creationId="{6387C44C-4A44-4E4B-98E6-267302481545}"/>
          </ac:spMkLst>
        </pc:spChg>
        <pc:spChg chg="del mod">
          <ac:chgData name="소 민환" userId="367441008b9a3a76" providerId="LiveId" clId="{064A87A1-1E73-4548-9177-59600C18AB2E}" dt="2020-10-01T08:44:30.145" v="543" actId="478"/>
          <ac:spMkLst>
            <pc:docMk/>
            <pc:sldMk cId="2518671311" sldId="272"/>
            <ac:spMk id="71" creationId="{68835C8A-B936-4FDE-83E5-E1114DBE42B9}"/>
          </ac:spMkLst>
        </pc:spChg>
        <pc:spChg chg="mod">
          <ac:chgData name="소 민환" userId="367441008b9a3a76" providerId="LiveId" clId="{064A87A1-1E73-4548-9177-59600C18AB2E}" dt="2020-10-02T09:48:28.805" v="2148" actId="165"/>
          <ac:spMkLst>
            <pc:docMk/>
            <pc:sldMk cId="2518671311" sldId="272"/>
            <ac:spMk id="74" creationId="{EE337B06-CFA6-4DB6-8076-ADD1A511CCE5}"/>
          </ac:spMkLst>
        </pc:spChg>
        <pc:spChg chg="mod">
          <ac:chgData name="소 민환" userId="367441008b9a3a76" providerId="LiveId" clId="{064A87A1-1E73-4548-9177-59600C18AB2E}" dt="2020-10-02T09:48:28.805" v="2148" actId="165"/>
          <ac:spMkLst>
            <pc:docMk/>
            <pc:sldMk cId="2518671311" sldId="272"/>
            <ac:spMk id="77" creationId="{6F39A030-D9A3-48CF-959B-51B8B2722D46}"/>
          </ac:spMkLst>
        </pc:spChg>
        <pc:spChg chg="del">
          <ac:chgData name="소 민환" userId="367441008b9a3a76" providerId="LiveId" clId="{064A87A1-1E73-4548-9177-59600C18AB2E}" dt="2020-09-30T14:53:32.668" v="517" actId="478"/>
          <ac:spMkLst>
            <pc:docMk/>
            <pc:sldMk cId="2518671311" sldId="272"/>
            <ac:spMk id="92" creationId="{C3A8BB65-14BF-4BD9-BB76-1C2874E76882}"/>
          </ac:spMkLst>
        </pc:spChg>
        <pc:spChg chg="del mod">
          <ac:chgData name="소 민환" userId="367441008b9a3a76" providerId="LiveId" clId="{064A87A1-1E73-4548-9177-59600C18AB2E}" dt="2020-10-01T14:40:14.813" v="1266" actId="478"/>
          <ac:spMkLst>
            <pc:docMk/>
            <pc:sldMk cId="2518671311" sldId="272"/>
            <ac:spMk id="97" creationId="{1F657F80-13C1-4E5D-A62B-9CA28A00A416}"/>
          </ac:spMkLst>
        </pc:spChg>
        <pc:grpChg chg="add del mod">
          <ac:chgData name="소 민환" userId="367441008b9a3a76" providerId="LiveId" clId="{064A87A1-1E73-4548-9177-59600C18AB2E}" dt="2020-10-02T09:48:28.805" v="2148" actId="165"/>
          <ac:grpSpMkLst>
            <pc:docMk/>
            <pc:sldMk cId="2518671311" sldId="272"/>
            <ac:grpSpMk id="2" creationId="{46A259C9-3437-4B00-960D-AFEB65DC7311}"/>
          </ac:grpSpMkLst>
        </pc:grpChg>
        <pc:grpChg chg="add mod">
          <ac:chgData name="소 민환" userId="367441008b9a3a76" providerId="LiveId" clId="{064A87A1-1E73-4548-9177-59600C18AB2E}" dt="2020-10-02T09:49:01.270" v="2153" actId="338"/>
          <ac:grpSpMkLst>
            <pc:docMk/>
            <pc:sldMk cId="2518671311" sldId="272"/>
            <ac:grpSpMk id="7" creationId="{530FEFAA-4D5A-4C92-A284-3E1D6407971A}"/>
          </ac:grpSpMkLst>
        </pc:grpChg>
        <pc:grpChg chg="del">
          <ac:chgData name="소 민환" userId="367441008b9a3a76" providerId="LiveId" clId="{064A87A1-1E73-4548-9177-59600C18AB2E}" dt="2020-09-30T14:53:43.732" v="531" actId="478"/>
          <ac:grpSpMkLst>
            <pc:docMk/>
            <pc:sldMk cId="2518671311" sldId="272"/>
            <ac:grpSpMk id="30" creationId="{06BB1713-0A9D-458E-BFF7-55EAE2FDF1B9}"/>
          </ac:grpSpMkLst>
        </pc:grpChg>
        <pc:grpChg chg="del">
          <ac:chgData name="소 민환" userId="367441008b9a3a76" providerId="LiveId" clId="{064A87A1-1E73-4548-9177-59600C18AB2E}" dt="2020-10-01T08:44:27.777" v="541" actId="478"/>
          <ac:grpSpMkLst>
            <pc:docMk/>
            <pc:sldMk cId="2518671311" sldId="272"/>
            <ac:grpSpMk id="31" creationId="{F8B05332-B985-4257-A71E-F8BCBC46C2FC}"/>
          </ac:grpSpMkLst>
        </pc:grpChg>
        <pc:grpChg chg="add del mod">
          <ac:chgData name="소 민환" userId="367441008b9a3a76" providerId="LiveId" clId="{064A87A1-1E73-4548-9177-59600C18AB2E}" dt="2020-10-03T08:31:30.204" v="4016"/>
          <ac:grpSpMkLst>
            <pc:docMk/>
            <pc:sldMk cId="2518671311" sldId="272"/>
            <ac:grpSpMk id="37" creationId="{FA6BBF74-5B5A-479E-860A-8165B5CD874F}"/>
          </ac:grpSpMkLst>
        </pc:grpChg>
        <pc:grpChg chg="mod">
          <ac:chgData name="소 민환" userId="367441008b9a3a76" providerId="LiveId" clId="{064A87A1-1E73-4548-9177-59600C18AB2E}" dt="2020-10-03T08:31:29.479" v="4015"/>
          <ac:grpSpMkLst>
            <pc:docMk/>
            <pc:sldMk cId="2518671311" sldId="272"/>
            <ac:grpSpMk id="39" creationId="{FBCD8231-484F-4410-BC23-2484D381310B}"/>
          </ac:grpSpMkLst>
        </pc:grpChg>
        <pc:grpChg chg="mod">
          <ac:chgData name="소 민환" userId="367441008b9a3a76" providerId="LiveId" clId="{064A87A1-1E73-4548-9177-59600C18AB2E}" dt="2020-10-03T08:31:29.479" v="4015"/>
          <ac:grpSpMkLst>
            <pc:docMk/>
            <pc:sldMk cId="2518671311" sldId="272"/>
            <ac:grpSpMk id="40" creationId="{9372CB0E-6668-4A8B-B7A9-EA1B3C33482E}"/>
          </ac:grpSpMkLst>
        </pc:grpChg>
        <pc:grpChg chg="mod">
          <ac:chgData name="소 민환" userId="367441008b9a3a76" providerId="LiveId" clId="{064A87A1-1E73-4548-9177-59600C18AB2E}" dt="2020-10-03T08:31:29.479" v="4015"/>
          <ac:grpSpMkLst>
            <pc:docMk/>
            <pc:sldMk cId="2518671311" sldId="272"/>
            <ac:grpSpMk id="41" creationId="{B5BEA5F2-B5B4-41ED-AA7E-35C66DAEB21F}"/>
          </ac:grpSpMkLst>
        </pc:grpChg>
        <pc:grpChg chg="mod">
          <ac:chgData name="소 민환" userId="367441008b9a3a76" providerId="LiveId" clId="{064A87A1-1E73-4548-9177-59600C18AB2E}" dt="2020-10-03T08:31:29.479" v="4015"/>
          <ac:grpSpMkLst>
            <pc:docMk/>
            <pc:sldMk cId="2518671311" sldId="272"/>
            <ac:grpSpMk id="42" creationId="{5E414653-46E5-4663-A887-5527EC7D3B4D}"/>
          </ac:grpSpMkLst>
        </pc:grpChg>
        <pc:grpChg chg="add del mod">
          <ac:chgData name="소 민환" userId="367441008b9a3a76" providerId="LiveId" clId="{064A87A1-1E73-4548-9177-59600C18AB2E}" dt="2020-10-01T14:36:31.397" v="1141" actId="165"/>
          <ac:grpSpMkLst>
            <pc:docMk/>
            <pc:sldMk cId="2518671311" sldId="272"/>
            <ac:grpSpMk id="50" creationId="{CCDB5D98-7C78-477A-8A5A-4A516D5AC58E}"/>
          </ac:grpSpMkLst>
        </pc:grpChg>
        <pc:grpChg chg="mod topLvl">
          <ac:chgData name="소 민환" userId="367441008b9a3a76" providerId="LiveId" clId="{064A87A1-1E73-4548-9177-59600C18AB2E}" dt="2020-10-02T09:49:01.270" v="2153" actId="338"/>
          <ac:grpSpMkLst>
            <pc:docMk/>
            <pc:sldMk cId="2518671311" sldId="272"/>
            <ac:grpSpMk id="52" creationId="{FF82F2D0-AA39-46A0-9A0E-A9AEE24F4D19}"/>
          </ac:grpSpMkLst>
        </pc:grpChg>
        <pc:grpChg chg="mod topLvl">
          <ac:chgData name="소 민환" userId="367441008b9a3a76" providerId="LiveId" clId="{064A87A1-1E73-4548-9177-59600C18AB2E}" dt="2020-10-02T09:49:01.270" v="2153" actId="338"/>
          <ac:grpSpMkLst>
            <pc:docMk/>
            <pc:sldMk cId="2518671311" sldId="272"/>
            <ac:grpSpMk id="53" creationId="{119A00B3-3A7F-4133-9BF5-FAF6AD97A445}"/>
          </ac:grpSpMkLst>
        </pc:grpChg>
        <pc:grpChg chg="del">
          <ac:chgData name="소 민환" userId="367441008b9a3a76" providerId="LiveId" clId="{064A87A1-1E73-4548-9177-59600C18AB2E}" dt="2020-09-30T14:53:42.949" v="530" actId="478"/>
          <ac:grpSpMkLst>
            <pc:docMk/>
            <pc:sldMk cId="2518671311" sldId="272"/>
            <ac:grpSpMk id="54" creationId="{34374CA8-8F05-4F58-BCC8-69A4C814C105}"/>
          </ac:grpSpMkLst>
        </pc:grpChg>
        <pc:grpChg chg="mod topLvl">
          <ac:chgData name="소 민환" userId="367441008b9a3a76" providerId="LiveId" clId="{064A87A1-1E73-4548-9177-59600C18AB2E}" dt="2020-10-02T09:49:01.270" v="2153" actId="338"/>
          <ac:grpSpMkLst>
            <pc:docMk/>
            <pc:sldMk cId="2518671311" sldId="272"/>
            <ac:grpSpMk id="54" creationId="{4D9D17DF-CEFB-4651-81ED-40CFDD18953C}"/>
          </ac:grpSpMkLst>
        </pc:grpChg>
        <pc:grpChg chg="mod topLvl">
          <ac:chgData name="소 민환" userId="367441008b9a3a76" providerId="LiveId" clId="{064A87A1-1E73-4548-9177-59600C18AB2E}" dt="2020-10-02T09:49:01.270" v="2153" actId="338"/>
          <ac:grpSpMkLst>
            <pc:docMk/>
            <pc:sldMk cId="2518671311" sldId="272"/>
            <ac:grpSpMk id="55" creationId="{86DB2A62-9D19-4D86-A971-B76D49979804}"/>
          </ac:grpSpMkLst>
        </pc:grpChg>
        <pc:grpChg chg="del mod">
          <ac:chgData name="소 민환" userId="367441008b9a3a76" providerId="LiveId" clId="{064A87A1-1E73-4548-9177-59600C18AB2E}" dt="2020-09-30T14:53:42.287" v="529" actId="478"/>
          <ac:grpSpMkLst>
            <pc:docMk/>
            <pc:sldMk cId="2518671311" sldId="272"/>
            <ac:grpSpMk id="55" creationId="{FB508A62-1BB3-4A20-8078-811B60E8235A}"/>
          </ac:grpSpMkLst>
        </pc:grpChg>
        <pc:grpChg chg="del">
          <ac:chgData name="소 민환" userId="367441008b9a3a76" providerId="LiveId" clId="{064A87A1-1E73-4548-9177-59600C18AB2E}" dt="2020-10-01T14:40:12.062" v="1263" actId="478"/>
          <ac:grpSpMkLst>
            <pc:docMk/>
            <pc:sldMk cId="2518671311" sldId="272"/>
            <ac:grpSpMk id="56" creationId="{90482022-9446-40F6-87F8-822E9F91A969}"/>
          </ac:grpSpMkLst>
        </pc:grpChg>
        <pc:grpChg chg="del">
          <ac:chgData name="소 민환" userId="367441008b9a3a76" providerId="LiveId" clId="{064A87A1-1E73-4548-9177-59600C18AB2E}" dt="2020-10-01T14:40:13.108" v="1264" actId="478"/>
          <ac:grpSpMkLst>
            <pc:docMk/>
            <pc:sldMk cId="2518671311" sldId="272"/>
            <ac:grpSpMk id="57" creationId="{FFACAF71-FBFF-4CA2-A5A6-AACC46A63C6C}"/>
          </ac:grpSpMkLst>
        </pc:grpChg>
        <pc:grpChg chg="del">
          <ac:chgData name="소 민환" userId="367441008b9a3a76" providerId="LiveId" clId="{064A87A1-1E73-4548-9177-59600C18AB2E}" dt="2020-10-01T14:40:15.908" v="1267" actId="478"/>
          <ac:grpSpMkLst>
            <pc:docMk/>
            <pc:sldMk cId="2518671311" sldId="272"/>
            <ac:grpSpMk id="95" creationId="{BF36F8E0-22A7-4722-8616-2E26DF74A976}"/>
          </ac:grpSpMkLst>
        </pc:grpChg>
        <pc:cxnChg chg="add del">
          <ac:chgData name="소 민환" userId="367441008b9a3a76" providerId="LiveId" clId="{064A87A1-1E73-4548-9177-59600C18AB2E}" dt="2020-10-01T08:57:00.540" v="556" actId="11529"/>
          <ac:cxnSpMkLst>
            <pc:docMk/>
            <pc:sldMk cId="2518671311" sldId="272"/>
            <ac:cxnSpMk id="6" creationId="{5064E536-9964-4712-B3DB-2365095EC775}"/>
          </ac:cxnSpMkLst>
        </pc:cxnChg>
        <pc:cxnChg chg="add mod topLvl">
          <ac:chgData name="소 민환" userId="367441008b9a3a76" providerId="LiveId" clId="{064A87A1-1E73-4548-9177-59600C18AB2E}" dt="2020-10-02T09:49:01.270" v="2153" actId="338"/>
          <ac:cxnSpMkLst>
            <pc:docMk/>
            <pc:sldMk cId="2518671311" sldId="272"/>
            <ac:cxnSpMk id="8" creationId="{A9F59BB2-C78E-4C00-B8A7-0161FD7BC725}"/>
          </ac:cxnSpMkLst>
        </pc:cxnChg>
        <pc:cxnChg chg="add mod">
          <ac:chgData name="소 민환" userId="367441008b9a3a76" providerId="LiveId" clId="{064A87A1-1E73-4548-9177-59600C18AB2E}" dt="2020-10-03T08:30:33.840" v="4001" actId="208"/>
          <ac:cxnSpMkLst>
            <pc:docMk/>
            <pc:sldMk cId="2518671311" sldId="272"/>
            <ac:cxnSpMk id="10" creationId="{367B7F4E-8E8D-441A-BAFC-5C499B3189E3}"/>
          </ac:cxnSpMkLst>
        </pc:cxnChg>
        <pc:cxnChg chg="add mod topLvl">
          <ac:chgData name="소 민환" userId="367441008b9a3a76" providerId="LiveId" clId="{064A87A1-1E73-4548-9177-59600C18AB2E}" dt="2020-10-02T09:49:01.270" v="2153" actId="338"/>
          <ac:cxnSpMkLst>
            <pc:docMk/>
            <pc:sldMk cId="2518671311" sldId="272"/>
            <ac:cxnSpMk id="11" creationId="{65715A1E-B66F-4CE7-B394-309494F21C7D}"/>
          </ac:cxnSpMkLst>
        </pc:cxnChg>
        <pc:cxnChg chg="add del mod topLvl">
          <ac:chgData name="소 민환" userId="367441008b9a3a76" providerId="LiveId" clId="{064A87A1-1E73-4548-9177-59600C18AB2E}" dt="2020-10-03T08:30:21.159" v="3999" actId="478"/>
          <ac:cxnSpMkLst>
            <pc:docMk/>
            <pc:sldMk cId="2518671311" sldId="272"/>
            <ac:cxnSpMk id="13" creationId="{E48D7E6D-6FA4-4534-9439-734790DD95A2}"/>
          </ac:cxnSpMkLst>
        </pc:cxnChg>
        <pc:cxnChg chg="add del mod">
          <ac:chgData name="소 민환" userId="367441008b9a3a76" providerId="LiveId" clId="{064A87A1-1E73-4548-9177-59600C18AB2E}" dt="2020-10-03T08:31:51.359" v="4020" actId="11529"/>
          <ac:cxnSpMkLst>
            <pc:docMk/>
            <pc:sldMk cId="2518671311" sldId="272"/>
            <ac:cxnSpMk id="19" creationId="{F748F079-A780-4266-85B1-DD124913AC87}"/>
          </ac:cxnSpMkLst>
        </pc:cxnChg>
        <pc:cxnChg chg="add mod">
          <ac:chgData name="소 민환" userId="367441008b9a3a76" providerId="LiveId" clId="{064A87A1-1E73-4548-9177-59600C18AB2E}" dt="2020-10-03T08:32:01.415" v="4022" actId="208"/>
          <ac:cxnSpMkLst>
            <pc:docMk/>
            <pc:sldMk cId="2518671311" sldId="272"/>
            <ac:cxnSpMk id="21" creationId="{D3301266-842D-4B52-8CDE-5E3C699D0057}"/>
          </ac:cxnSpMkLst>
        </pc:cxnChg>
        <pc:cxnChg chg="add mod">
          <ac:chgData name="소 민환" userId="367441008b9a3a76" providerId="LiveId" clId="{064A87A1-1E73-4548-9177-59600C18AB2E}" dt="2020-10-03T08:32:49.510" v="4092" actId="692"/>
          <ac:cxnSpMkLst>
            <pc:docMk/>
            <pc:sldMk cId="2518671311" sldId="272"/>
            <ac:cxnSpMk id="24" creationId="{4E87C22B-BCA7-4289-91FA-096C7252B1C5}"/>
          </ac:cxnSpMkLst>
        </pc:cxnChg>
        <pc:cxnChg chg="add mod">
          <ac:chgData name="소 민환" userId="367441008b9a3a76" providerId="LiveId" clId="{064A87A1-1E73-4548-9177-59600C18AB2E}" dt="2020-10-03T08:34:09.003" v="4232" actId="692"/>
          <ac:cxnSpMkLst>
            <pc:docMk/>
            <pc:sldMk cId="2518671311" sldId="272"/>
            <ac:cxnSpMk id="28" creationId="{750E72F3-4843-4E54-BAC0-CDBE880B2E5D}"/>
          </ac:cxnSpMkLst>
        </pc:cxnChg>
        <pc:cxnChg chg="add mod">
          <ac:chgData name="소 민환" userId="367441008b9a3a76" providerId="LiveId" clId="{064A87A1-1E73-4548-9177-59600C18AB2E}" dt="2020-10-03T08:34:48.898" v="4279" actId="692"/>
          <ac:cxnSpMkLst>
            <pc:docMk/>
            <pc:sldMk cId="2518671311" sldId="272"/>
            <ac:cxnSpMk id="31" creationId="{DA5F2BD8-BA8C-44FD-AEF1-A29369C08559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45" creationId="{B9CD3925-08EB-45A2-B090-DDE546B0FC7C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47" creationId="{1D19E1C0-DCEA-4023-AF1F-94FBD6409927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48" creationId="{70086809-7C79-4D88-B4DB-C34E24D90845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50" creationId="{848DAA03-2892-439E-948A-ADA823617BE1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56" creationId="{5EB24B4F-36F2-419D-BFD8-D718C28BD4F1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58" creationId="{6FDA309D-81DC-44F3-BCFE-71F044CAA8C5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59" creationId="{DB53DB9F-6FE6-4A7D-8522-3EB2989EDEB3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61" creationId="{AC17BD13-BB51-4BA9-A448-A9F897535021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62" creationId="{9C4E1B7A-DA6E-486D-A102-899A2A617262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64" creationId="{97DCBDDD-F8F9-4419-BB84-DA52E83CB0E6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66" creationId="{B6588F45-069D-4740-8388-01C5A43DB9BF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68" creationId="{EFF62579-221B-4214-8E3B-AFCBB8E5E7A5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69" creationId="{2783AFB5-71B1-47EF-B4E3-06228140466E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72" creationId="{CE68AA4F-9B14-415B-9704-D109359949CA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73" creationId="{618D1411-0E3C-4272-B8B9-F6B45B9AA032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75" creationId="{7AEC44F6-D43F-4AB6-A72D-F785C128F8D6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76" creationId="{495397B8-7485-4BC8-9C18-C9D5BCCD3C79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78" creationId="{14F63C68-7F65-4728-B578-94DA06198891}"/>
          </ac:cxnSpMkLst>
        </pc:cxnChg>
      </pc:sldChg>
      <pc:sldChg chg="addSp delSp modSp new del">
        <pc:chgData name="소 민환" userId="367441008b9a3a76" providerId="LiveId" clId="{064A87A1-1E73-4548-9177-59600C18AB2E}" dt="2020-09-30T14:53:20.396" v="512" actId="47"/>
        <pc:sldMkLst>
          <pc:docMk/>
          <pc:sldMk cId="4184765140" sldId="272"/>
        </pc:sldMkLst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3" creationId="{E142116A-7B67-4225-BB58-3C1B3F607AB6}"/>
          </ac:spMkLst>
        </pc:spChg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8" creationId="{9DBA706E-793C-469A-BF93-06A42E299DC9}"/>
          </ac:spMkLst>
        </pc:spChg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10" creationId="{3F010250-63E2-48AE-8673-4A327D2C3E8C}"/>
          </ac:spMkLst>
        </pc:spChg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13" creationId="{26E08F79-9A5C-4431-A299-EDAEA23933D6}"/>
          </ac:spMkLst>
        </pc:spChg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16" creationId="{8D575954-C9D4-409B-8C0E-71FCC7865E18}"/>
          </ac:spMkLst>
        </pc:spChg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19" creationId="{ABDFC985-314E-49E3-B541-7A1448E27766}"/>
          </ac:spMkLst>
        </pc:spChg>
        <pc:grpChg chg="add del mod">
          <ac:chgData name="소 민환" userId="367441008b9a3a76" providerId="LiveId" clId="{064A87A1-1E73-4548-9177-59600C18AB2E}" dt="2020-09-30T14:53:17.336" v="511"/>
          <ac:grpSpMkLst>
            <pc:docMk/>
            <pc:sldMk cId="4184765140" sldId="272"/>
            <ac:grpSpMk id="2" creationId="{3DA3E1DC-8658-4401-BA7C-13B328A9D89B}"/>
          </ac:grpSpMkLst>
        </pc:grpChg>
        <pc:grpChg chg="mod">
          <ac:chgData name="소 민환" userId="367441008b9a3a76" providerId="LiveId" clId="{064A87A1-1E73-4548-9177-59600C18AB2E}" dt="2020-09-30T14:53:15.992" v="510"/>
          <ac:grpSpMkLst>
            <pc:docMk/>
            <pc:sldMk cId="4184765140" sldId="272"/>
            <ac:grpSpMk id="4" creationId="{79B66F03-594C-4625-B6E5-DB5A3262CC65}"/>
          </ac:grpSpMkLst>
        </pc:grpChg>
        <pc:grpChg chg="mod">
          <ac:chgData name="소 민환" userId="367441008b9a3a76" providerId="LiveId" clId="{064A87A1-1E73-4548-9177-59600C18AB2E}" dt="2020-09-30T14:53:15.992" v="510"/>
          <ac:grpSpMkLst>
            <pc:docMk/>
            <pc:sldMk cId="4184765140" sldId="272"/>
            <ac:grpSpMk id="5" creationId="{BB1AFFDB-7EED-47E1-8EA5-5992EC4E6C8C}"/>
          </ac:grpSpMkLst>
        </pc:grpChg>
        <pc:grpChg chg="mod">
          <ac:chgData name="소 민환" userId="367441008b9a3a76" providerId="LiveId" clId="{064A87A1-1E73-4548-9177-59600C18AB2E}" dt="2020-09-30T14:53:15.992" v="510"/>
          <ac:grpSpMkLst>
            <pc:docMk/>
            <pc:sldMk cId="4184765140" sldId="272"/>
            <ac:grpSpMk id="6" creationId="{C5C67ACC-571B-4766-918A-E07A691FEC6C}"/>
          </ac:grpSpMkLst>
        </pc:grpChg>
        <pc:grpChg chg="mod">
          <ac:chgData name="소 민환" userId="367441008b9a3a76" providerId="LiveId" clId="{064A87A1-1E73-4548-9177-59600C18AB2E}" dt="2020-09-30T14:53:15.992" v="510"/>
          <ac:grpSpMkLst>
            <pc:docMk/>
            <pc:sldMk cId="4184765140" sldId="272"/>
            <ac:grpSpMk id="7" creationId="{84D046CD-E36A-4358-B7AF-A35913D4B9F9}"/>
          </ac:grpSpMkLst>
        </pc:grp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9" creationId="{AB5EEA1B-D017-4E5A-9FCE-9EF35BE2D65B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1" creationId="{D41B8F40-2901-41BB-B749-03C58C60E384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2" creationId="{A9E28203-7A2C-474E-B7B7-2D945BA3C292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4" creationId="{1D9968F0-F601-4347-808B-D0516CD1FA17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5" creationId="{B5DCD558-6E56-4A55-AEBE-DD348DA62271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7" creationId="{1D1CF61D-1844-45D4-8650-69FDC40A3083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8" creationId="{8E7B9AC8-BEFA-4913-B63E-AD44A52F69F3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20" creationId="{2E7377E9-BC3B-4887-8848-8F12B9DE751A}"/>
          </ac:cxnSpMkLst>
        </pc:cxnChg>
      </pc:sldChg>
      <pc:sldChg chg="addSp delSp modSp new mod">
        <pc:chgData name="소 민환" userId="367441008b9a3a76" providerId="LiveId" clId="{064A87A1-1E73-4548-9177-59600C18AB2E}" dt="2020-10-03T16:12:36.074" v="5768" actId="22"/>
        <pc:sldMkLst>
          <pc:docMk/>
          <pc:sldMk cId="2230806354" sldId="273"/>
        </pc:sldMkLst>
        <pc:spChg chg="add mod">
          <ac:chgData name="소 민환" userId="367441008b9a3a76" providerId="LiveId" clId="{064A87A1-1E73-4548-9177-59600C18AB2E}" dt="2020-10-02T14:35:11.067" v="2474" actId="1076"/>
          <ac:spMkLst>
            <pc:docMk/>
            <pc:sldMk cId="2230806354" sldId="273"/>
            <ac:spMk id="2" creationId="{A7F13B87-F792-469B-A9C5-E4F5F9E20FE1}"/>
          </ac:spMkLst>
        </pc:spChg>
        <pc:spChg chg="add del">
          <ac:chgData name="소 민환" userId="367441008b9a3a76" providerId="LiveId" clId="{064A87A1-1E73-4548-9177-59600C18AB2E}" dt="2020-10-03T16:12:36.074" v="5768" actId="22"/>
          <ac:spMkLst>
            <pc:docMk/>
            <pc:sldMk cId="2230806354" sldId="273"/>
            <ac:spMk id="3" creationId="{580F1AF4-188F-476C-867E-93E9A8D3D906}"/>
          </ac:spMkLst>
        </pc:spChg>
        <pc:spChg chg="add del mod topLvl">
          <ac:chgData name="소 민환" userId="367441008b9a3a76" providerId="LiveId" clId="{064A87A1-1E73-4548-9177-59600C18AB2E}" dt="2020-10-02T14:43:31.525" v="2480" actId="478"/>
          <ac:spMkLst>
            <pc:docMk/>
            <pc:sldMk cId="2230806354" sldId="273"/>
            <ac:spMk id="6" creationId="{13325079-0C97-40A5-A6DC-23F4A0804EE6}"/>
          </ac:spMkLst>
        </pc:spChg>
        <pc:spChg chg="add mod topLvl">
          <ac:chgData name="소 민환" userId="367441008b9a3a76" providerId="LiveId" clId="{064A87A1-1E73-4548-9177-59600C18AB2E}" dt="2020-10-02T16:15:42.810" v="3184" actId="338"/>
          <ac:spMkLst>
            <pc:docMk/>
            <pc:sldMk cId="2230806354" sldId="273"/>
            <ac:spMk id="11" creationId="{C1AD8222-BD3B-4BD6-80EF-C8E9498E300B}"/>
          </ac:spMkLst>
        </pc:spChg>
        <pc:spChg chg="mod">
          <ac:chgData name="소 민환" userId="367441008b9a3a76" providerId="LiveId" clId="{064A87A1-1E73-4548-9177-59600C18AB2E}" dt="2020-10-02T09:30:37.333" v="2003" actId="165"/>
          <ac:spMkLst>
            <pc:docMk/>
            <pc:sldMk cId="2230806354" sldId="273"/>
            <ac:spMk id="13" creationId="{7BB1F36B-6994-4E3B-A3D7-4072571DF4B7}"/>
          </ac:spMkLst>
        </pc:spChg>
        <pc:spChg chg="mod">
          <ac:chgData name="소 민환" userId="367441008b9a3a76" providerId="LiveId" clId="{064A87A1-1E73-4548-9177-59600C18AB2E}" dt="2020-10-02T09:30:37.333" v="2003" actId="165"/>
          <ac:spMkLst>
            <pc:docMk/>
            <pc:sldMk cId="2230806354" sldId="273"/>
            <ac:spMk id="16" creationId="{C2F51A91-A145-4ABE-80C9-F74DD02DAC3E}"/>
          </ac:spMkLst>
        </pc:spChg>
        <pc:spChg chg="mod">
          <ac:chgData name="소 민환" userId="367441008b9a3a76" providerId="LiveId" clId="{064A87A1-1E73-4548-9177-59600C18AB2E}" dt="2020-10-02T09:30:37.333" v="2003" actId="165"/>
          <ac:spMkLst>
            <pc:docMk/>
            <pc:sldMk cId="2230806354" sldId="273"/>
            <ac:spMk id="19" creationId="{15F3BD47-BB9C-4022-BC25-41F50B709E60}"/>
          </ac:spMkLst>
        </pc:spChg>
        <pc:spChg chg="mod">
          <ac:chgData name="소 민환" userId="367441008b9a3a76" providerId="LiveId" clId="{064A87A1-1E73-4548-9177-59600C18AB2E}" dt="2020-10-02T09:30:39.285" v="2004" actId="20577"/>
          <ac:spMkLst>
            <pc:docMk/>
            <pc:sldMk cId="2230806354" sldId="273"/>
            <ac:spMk id="22" creationId="{D2AC27F6-ACA3-4B2C-B558-AEF8E9AB981D}"/>
          </ac:spMkLst>
        </pc:spChg>
        <pc:spChg chg="add del mod">
          <ac:chgData name="소 민환" userId="367441008b9a3a76" providerId="LiveId" clId="{064A87A1-1E73-4548-9177-59600C18AB2E}" dt="2020-10-02T09:41:43.364" v="2044" actId="478"/>
          <ac:spMkLst>
            <pc:docMk/>
            <pc:sldMk cId="2230806354" sldId="273"/>
            <ac:spMk id="24" creationId="{A4FB8D82-25FC-420C-9273-664F54F94153}"/>
          </ac:spMkLst>
        </pc:spChg>
        <pc:spChg chg="mod">
          <ac:chgData name="소 민환" userId="367441008b9a3a76" providerId="LiveId" clId="{064A87A1-1E73-4548-9177-59600C18AB2E}" dt="2020-10-02T09:55:49.791" v="2244"/>
          <ac:spMkLst>
            <pc:docMk/>
            <pc:sldMk cId="2230806354" sldId="273"/>
            <ac:spMk id="36" creationId="{BD5FFDDF-2F73-41E9-87C6-A79A521FDE6B}"/>
          </ac:spMkLst>
        </pc:spChg>
        <pc:spChg chg="add del mod topLvl">
          <ac:chgData name="소 민환" userId="367441008b9a3a76" providerId="LiveId" clId="{064A87A1-1E73-4548-9177-59600C18AB2E}" dt="2020-10-02T10:38:45.249" v="2312" actId="478"/>
          <ac:spMkLst>
            <pc:docMk/>
            <pc:sldMk cId="2230806354" sldId="273"/>
            <ac:spMk id="39" creationId="{10B14A22-032C-4273-B249-7F687AD3E2FC}"/>
          </ac:spMkLst>
        </pc:spChg>
        <pc:spChg chg="add del mod topLvl">
          <ac:chgData name="소 민환" userId="367441008b9a3a76" providerId="LiveId" clId="{064A87A1-1E73-4548-9177-59600C18AB2E}" dt="2020-10-02T10:35:34.190" v="2307" actId="478"/>
          <ac:spMkLst>
            <pc:docMk/>
            <pc:sldMk cId="2230806354" sldId="273"/>
            <ac:spMk id="40" creationId="{BC961C88-A9CA-4467-BD72-EAB71397DCBC}"/>
          </ac:spMkLst>
        </pc:spChg>
        <pc:spChg chg="add del mod topLvl">
          <ac:chgData name="소 민환" userId="367441008b9a3a76" providerId="LiveId" clId="{064A87A1-1E73-4548-9177-59600C18AB2E}" dt="2020-10-02T10:35:23.584" v="2306" actId="478"/>
          <ac:spMkLst>
            <pc:docMk/>
            <pc:sldMk cId="2230806354" sldId="273"/>
            <ac:spMk id="42" creationId="{E568FE8F-1C15-4918-9915-2A7712778DB9}"/>
          </ac:spMkLst>
        </pc:spChg>
        <pc:spChg chg="add del mod">
          <ac:chgData name="소 민환" userId="367441008b9a3a76" providerId="LiveId" clId="{064A87A1-1E73-4548-9177-59600C18AB2E}" dt="2020-10-02T10:52:54.723" v="2448" actId="478"/>
          <ac:spMkLst>
            <pc:docMk/>
            <pc:sldMk cId="2230806354" sldId="273"/>
            <ac:spMk id="44" creationId="{347ED0E9-ACFF-4F8B-A7DC-CD02FAF109E0}"/>
          </ac:spMkLst>
        </pc:spChg>
        <pc:spChg chg="add del mod">
          <ac:chgData name="소 민환" userId="367441008b9a3a76" providerId="LiveId" clId="{064A87A1-1E73-4548-9177-59600C18AB2E}" dt="2020-10-02T10:39:00.451" v="2314" actId="478"/>
          <ac:spMkLst>
            <pc:docMk/>
            <pc:sldMk cId="2230806354" sldId="273"/>
            <ac:spMk id="46" creationId="{B317ED4E-C8D7-4916-A816-6441BE72554F}"/>
          </ac:spMkLst>
        </pc:spChg>
        <pc:spChg chg="add del mod">
          <ac:chgData name="소 민환" userId="367441008b9a3a76" providerId="LiveId" clId="{064A87A1-1E73-4548-9177-59600C18AB2E}" dt="2020-10-02T10:41:27.956" v="2327"/>
          <ac:spMkLst>
            <pc:docMk/>
            <pc:sldMk cId="2230806354" sldId="273"/>
            <ac:spMk id="47" creationId="{0338842B-1CAA-4A09-A084-DDB9B33B0FF9}"/>
          </ac:spMkLst>
        </pc:spChg>
        <pc:spChg chg="add del mod">
          <ac:chgData name="소 민환" userId="367441008b9a3a76" providerId="LiveId" clId="{064A87A1-1E73-4548-9177-59600C18AB2E}" dt="2020-10-02T10:52:55.437" v="2449" actId="478"/>
          <ac:spMkLst>
            <pc:docMk/>
            <pc:sldMk cId="2230806354" sldId="273"/>
            <ac:spMk id="48" creationId="{814F2F52-0EF9-44B0-A840-EBD64C1F581D}"/>
          </ac:spMkLst>
        </pc:spChg>
        <pc:spChg chg="add del mod">
          <ac:chgData name="소 민환" userId="367441008b9a3a76" providerId="LiveId" clId="{064A87A1-1E73-4548-9177-59600C18AB2E}" dt="2020-10-02T10:41:27.956" v="2327"/>
          <ac:spMkLst>
            <pc:docMk/>
            <pc:sldMk cId="2230806354" sldId="273"/>
            <ac:spMk id="49" creationId="{FA7F131F-4AF6-44EB-995F-2643C66771FB}"/>
          </ac:spMkLst>
        </pc:spChg>
        <pc:spChg chg="mod ord">
          <ac:chgData name="소 민환" userId="367441008b9a3a76" providerId="LiveId" clId="{064A87A1-1E73-4548-9177-59600C18AB2E}" dt="2020-10-03T08:22:30.478" v="3823" actId="165"/>
          <ac:spMkLst>
            <pc:docMk/>
            <pc:sldMk cId="2230806354" sldId="273"/>
            <ac:spMk id="50" creationId="{4C728194-2B55-475B-99C6-8FFA5CC2718E}"/>
          </ac:spMkLst>
        </pc:spChg>
        <pc:spChg chg="add mod">
          <ac:chgData name="소 민환" userId="367441008b9a3a76" providerId="LiveId" clId="{064A87A1-1E73-4548-9177-59600C18AB2E}" dt="2020-10-03T08:22:30.478" v="3823" actId="165"/>
          <ac:spMkLst>
            <pc:docMk/>
            <pc:sldMk cId="2230806354" sldId="273"/>
            <ac:spMk id="51" creationId="{0A50C519-F4DF-4BF0-B031-5B55B8D38648}"/>
          </ac:spMkLst>
        </pc:spChg>
        <pc:spChg chg="add del mod">
          <ac:chgData name="소 민환" userId="367441008b9a3a76" providerId="LiveId" clId="{064A87A1-1E73-4548-9177-59600C18AB2E}" dt="2020-10-02T10:46:46.473" v="2369"/>
          <ac:spMkLst>
            <pc:docMk/>
            <pc:sldMk cId="2230806354" sldId="273"/>
            <ac:spMk id="57" creationId="{663B0DB6-8FE2-474D-A6F4-E932B6552BB8}"/>
          </ac:spMkLst>
        </pc:spChg>
        <pc:spChg chg="add del mod">
          <ac:chgData name="소 민환" userId="367441008b9a3a76" providerId="LiveId" clId="{064A87A1-1E73-4548-9177-59600C18AB2E}" dt="2020-10-02T10:46:46.473" v="2369"/>
          <ac:spMkLst>
            <pc:docMk/>
            <pc:sldMk cId="2230806354" sldId="273"/>
            <ac:spMk id="58" creationId="{A0D0B07C-AA93-4558-83CB-69E4C0BF7848}"/>
          </ac:spMkLst>
        </pc:spChg>
        <pc:spChg chg="mod">
          <ac:chgData name="소 민환" userId="367441008b9a3a76" providerId="LiveId" clId="{064A87A1-1E73-4548-9177-59600C18AB2E}" dt="2020-10-02T10:46:19.536" v="2366"/>
          <ac:spMkLst>
            <pc:docMk/>
            <pc:sldMk cId="2230806354" sldId="273"/>
            <ac:spMk id="59" creationId="{94468836-237A-40BC-A5DC-4A1426B1205D}"/>
          </ac:spMkLst>
        </pc:spChg>
        <pc:spChg chg="mod">
          <ac:chgData name="소 민환" userId="367441008b9a3a76" providerId="LiveId" clId="{064A87A1-1E73-4548-9177-59600C18AB2E}" dt="2020-10-03T08:22:30.478" v="3823" actId="165"/>
          <ac:spMkLst>
            <pc:docMk/>
            <pc:sldMk cId="2230806354" sldId="273"/>
            <ac:spMk id="60" creationId="{BFF2C660-40B8-44E8-B3AE-B6958EC2473B}"/>
          </ac:spMkLst>
        </pc:spChg>
        <pc:spChg chg="add del mod">
          <ac:chgData name="소 민환" userId="367441008b9a3a76" providerId="LiveId" clId="{064A87A1-1E73-4548-9177-59600C18AB2E}" dt="2020-10-02T10:48:39.846" v="2381" actId="478"/>
          <ac:spMkLst>
            <pc:docMk/>
            <pc:sldMk cId="2230806354" sldId="273"/>
            <ac:spMk id="61" creationId="{EB7E6ED9-47B8-496D-8A18-AACC2B9B7DD1}"/>
          </ac:spMkLst>
        </pc:spChg>
        <pc:spChg chg="add mod">
          <ac:chgData name="소 민환" userId="367441008b9a3a76" providerId="LiveId" clId="{064A87A1-1E73-4548-9177-59600C18AB2E}" dt="2020-10-03T08:22:30.478" v="3823" actId="165"/>
          <ac:spMkLst>
            <pc:docMk/>
            <pc:sldMk cId="2230806354" sldId="273"/>
            <ac:spMk id="69" creationId="{A5A86BA0-C2ED-4693-882A-060B25AFD33E}"/>
          </ac:spMkLst>
        </pc:spChg>
        <pc:spChg chg="add mod topLvl">
          <ac:chgData name="소 민환" userId="367441008b9a3a76" providerId="LiveId" clId="{064A87A1-1E73-4548-9177-59600C18AB2E}" dt="2020-10-03T08:23:00.574" v="3828" actId="1076"/>
          <ac:spMkLst>
            <pc:docMk/>
            <pc:sldMk cId="2230806354" sldId="273"/>
            <ac:spMk id="71" creationId="{381C4C95-2BDB-4A48-B350-7ACAB64126B0}"/>
          </ac:spMkLst>
        </pc:spChg>
        <pc:grpChg chg="add del mod">
          <ac:chgData name="소 민환" userId="367441008b9a3a76" providerId="LiveId" clId="{064A87A1-1E73-4548-9177-59600C18AB2E}" dt="2020-10-03T08:22:30.478" v="3823" actId="165"/>
          <ac:grpSpMkLst>
            <pc:docMk/>
            <pc:sldMk cId="2230806354" sldId="273"/>
            <ac:grpSpMk id="5" creationId="{556C6411-3AD8-4DF3-9A92-074DE77DB8EF}"/>
          </ac:grpSpMkLst>
        </pc:grpChg>
        <pc:grpChg chg="add del mod">
          <ac:chgData name="소 민환" userId="367441008b9a3a76" providerId="LiveId" clId="{064A87A1-1E73-4548-9177-59600C18AB2E}" dt="2020-10-02T09:30:37.333" v="2003" actId="165"/>
          <ac:grpSpMkLst>
            <pc:docMk/>
            <pc:sldMk cId="2230806354" sldId="273"/>
            <ac:grpSpMk id="5" creationId="{F884641E-131D-4ED6-8C9E-F0E9BBB5DDCA}"/>
          </ac:grpSpMkLst>
        </pc:grpChg>
        <pc:grpChg chg="del mod topLvl">
          <ac:chgData name="소 민환" userId="367441008b9a3a76" providerId="LiveId" clId="{064A87A1-1E73-4548-9177-59600C18AB2E}" dt="2020-10-02T09:30:40.228" v="2005" actId="478"/>
          <ac:grpSpMkLst>
            <pc:docMk/>
            <pc:sldMk cId="2230806354" sldId="273"/>
            <ac:grpSpMk id="7" creationId="{4DB549A2-8005-476C-83D1-148D66527B0D}"/>
          </ac:grpSpMkLst>
        </pc:grpChg>
        <pc:grpChg chg="add del mod">
          <ac:chgData name="소 민환" userId="367441008b9a3a76" providerId="LiveId" clId="{064A87A1-1E73-4548-9177-59600C18AB2E}" dt="2020-10-02T16:13:36.242" v="3176" actId="165"/>
          <ac:grpSpMkLst>
            <pc:docMk/>
            <pc:sldMk cId="2230806354" sldId="273"/>
            <ac:grpSpMk id="7" creationId="{8BB0D957-878F-49B4-A334-87E63D7B46C5}"/>
          </ac:grpSpMkLst>
        </pc:grpChg>
        <pc:grpChg chg="del mod topLvl">
          <ac:chgData name="소 민환" userId="367441008b9a3a76" providerId="LiveId" clId="{064A87A1-1E73-4548-9177-59600C18AB2E}" dt="2020-10-02T09:30:42.716" v="2006" actId="478"/>
          <ac:grpSpMkLst>
            <pc:docMk/>
            <pc:sldMk cId="2230806354" sldId="273"/>
            <ac:grpSpMk id="8" creationId="{6D75DAE6-AFE6-4020-A2C9-1D448BDB1F0B}"/>
          </ac:grpSpMkLst>
        </pc:grpChg>
        <pc:grpChg chg="add mod">
          <ac:chgData name="소 민환" userId="367441008b9a3a76" providerId="LiveId" clId="{064A87A1-1E73-4548-9177-59600C18AB2E}" dt="2020-10-02T16:15:42.810" v="3184" actId="338"/>
          <ac:grpSpMkLst>
            <pc:docMk/>
            <pc:sldMk cId="2230806354" sldId="273"/>
            <ac:grpSpMk id="8" creationId="{89DEEE30-08F9-4DC7-987E-634ABB910C42}"/>
          </ac:grpSpMkLst>
        </pc:grpChg>
        <pc:grpChg chg="del mod topLvl">
          <ac:chgData name="소 민환" userId="367441008b9a3a76" providerId="LiveId" clId="{064A87A1-1E73-4548-9177-59600C18AB2E}" dt="2020-10-02T09:30:46.519" v="2009" actId="478"/>
          <ac:grpSpMkLst>
            <pc:docMk/>
            <pc:sldMk cId="2230806354" sldId="273"/>
            <ac:grpSpMk id="9" creationId="{9CEA166D-4E25-44C7-935C-380D284A9078}"/>
          </ac:grpSpMkLst>
        </pc:grpChg>
        <pc:grpChg chg="del mod topLvl">
          <ac:chgData name="소 민환" userId="367441008b9a3a76" providerId="LiveId" clId="{064A87A1-1E73-4548-9177-59600C18AB2E}" dt="2020-10-02T09:30:48.155" v="2010" actId="478"/>
          <ac:grpSpMkLst>
            <pc:docMk/>
            <pc:sldMk cId="2230806354" sldId="273"/>
            <ac:grpSpMk id="10" creationId="{448FE739-195D-440E-882B-73699817C2DD}"/>
          </ac:grpSpMkLst>
        </pc:grpChg>
        <pc:grpChg chg="add del mod">
          <ac:chgData name="소 민환" userId="367441008b9a3a76" providerId="LiveId" clId="{064A87A1-1E73-4548-9177-59600C18AB2E}" dt="2020-10-02T14:43:28.536" v="2479" actId="165"/>
          <ac:grpSpMkLst>
            <pc:docMk/>
            <pc:sldMk cId="2230806354" sldId="273"/>
            <ac:grpSpMk id="31" creationId="{2425D8AB-B9FC-462E-9571-C035D2B3AC6D}"/>
          </ac:grpSpMkLst>
        </pc:grpChg>
        <pc:grpChg chg="add del mod">
          <ac:chgData name="소 민환" userId="367441008b9a3a76" providerId="LiveId" clId="{064A87A1-1E73-4548-9177-59600C18AB2E}" dt="2020-10-02T10:54:44.422" v="2467" actId="478"/>
          <ac:grpSpMkLst>
            <pc:docMk/>
            <pc:sldMk cId="2230806354" sldId="273"/>
            <ac:grpSpMk id="34" creationId="{4BC05F9D-D82B-496F-B012-B2A5CE5BEBDE}"/>
          </ac:grpSpMkLst>
        </pc:grpChg>
        <pc:grpChg chg="add del mod topLvl">
          <ac:chgData name="소 민환" userId="367441008b9a3a76" providerId="LiveId" clId="{064A87A1-1E73-4548-9177-59600C18AB2E}" dt="2020-10-02T10:35:34.190" v="2307" actId="478"/>
          <ac:grpSpMkLst>
            <pc:docMk/>
            <pc:sldMk cId="2230806354" sldId="273"/>
            <ac:grpSpMk id="41" creationId="{AC8E818B-F380-42A9-8AF4-694D9D9B87E6}"/>
          </ac:grpSpMkLst>
        </pc:grpChg>
        <pc:grpChg chg="add del mod">
          <ac:chgData name="소 민환" userId="367441008b9a3a76" providerId="LiveId" clId="{064A87A1-1E73-4548-9177-59600C18AB2E}" dt="2020-10-02T10:35:23.584" v="2306" actId="478"/>
          <ac:grpSpMkLst>
            <pc:docMk/>
            <pc:sldMk cId="2230806354" sldId="273"/>
            <ac:grpSpMk id="43" creationId="{50492AB1-8F30-4126-AF35-3EF081A15D82}"/>
          </ac:grpSpMkLst>
        </pc:grpChg>
        <pc:grpChg chg="add mod">
          <ac:chgData name="소 민환" userId="367441008b9a3a76" providerId="LiveId" clId="{064A87A1-1E73-4548-9177-59600C18AB2E}" dt="2020-10-02T10:37:58.102" v="2310" actId="164"/>
          <ac:grpSpMkLst>
            <pc:docMk/>
            <pc:sldMk cId="2230806354" sldId="273"/>
            <ac:grpSpMk id="45" creationId="{47DDB1A3-3BC0-4F2B-B4A6-7D120344BC6B}"/>
          </ac:grpSpMkLst>
        </pc:grpChg>
        <pc:grpChg chg="add mod">
          <ac:chgData name="소 민환" userId="367441008b9a3a76" providerId="LiveId" clId="{064A87A1-1E73-4548-9177-59600C18AB2E}" dt="2020-10-03T08:22:30.478" v="3823" actId="165"/>
          <ac:grpSpMkLst>
            <pc:docMk/>
            <pc:sldMk cId="2230806354" sldId="273"/>
            <ac:grpSpMk id="56" creationId="{556BB6C6-2225-4A0D-BA27-C91D59223287}"/>
          </ac:grpSpMkLst>
        </pc:grpChg>
        <pc:grpChg chg="add mod">
          <ac:chgData name="소 민환" userId="367441008b9a3a76" providerId="LiveId" clId="{064A87A1-1E73-4548-9177-59600C18AB2E}" dt="2020-10-03T08:22:30.478" v="3823" actId="165"/>
          <ac:grpSpMkLst>
            <pc:docMk/>
            <pc:sldMk cId="2230806354" sldId="273"/>
            <ac:grpSpMk id="68" creationId="{86AAEAD9-8115-4BAA-A287-C7F8A412C2AD}"/>
          </ac:grpSpMkLst>
        </pc:grpChg>
        <pc:grpChg chg="add mod topLvl">
          <ac:chgData name="소 민환" userId="367441008b9a3a76" providerId="LiveId" clId="{064A87A1-1E73-4548-9177-59600C18AB2E}" dt="2020-10-03T08:22:30.478" v="3823" actId="165"/>
          <ac:grpSpMkLst>
            <pc:docMk/>
            <pc:sldMk cId="2230806354" sldId="273"/>
            <ac:grpSpMk id="70" creationId="{89CF2D2F-028D-4B6D-861C-14ADDB18AEF8}"/>
          </ac:grpSpMkLst>
        </pc:grpChg>
        <pc:grpChg chg="add del mod">
          <ac:chgData name="소 민환" userId="367441008b9a3a76" providerId="LiveId" clId="{064A87A1-1E73-4548-9177-59600C18AB2E}" dt="2020-10-02T14:58:27.845" v="3167" actId="165"/>
          <ac:grpSpMkLst>
            <pc:docMk/>
            <pc:sldMk cId="2230806354" sldId="273"/>
            <ac:grpSpMk id="72" creationId="{666F6F96-C3E2-4874-B4C9-5221918A5143}"/>
          </ac:grpSpMkLst>
        </pc:grpChg>
        <pc:graphicFrameChg chg="add del mod">
          <ac:chgData name="소 민환" userId="367441008b9a3a76" providerId="LiveId" clId="{064A87A1-1E73-4548-9177-59600C18AB2E}" dt="2020-10-02T09:35:22.085" v="2016"/>
          <ac:graphicFrameMkLst>
            <pc:docMk/>
            <pc:sldMk cId="2230806354" sldId="273"/>
            <ac:graphicFrameMk id="27" creationId="{6EAE3589-5646-4829-8A33-5C051630F55E}"/>
          </ac:graphicFrameMkLst>
        </pc:graphicFrameChg>
        <pc:graphicFrameChg chg="add del">
          <ac:chgData name="소 민환" userId="367441008b9a3a76" providerId="LiveId" clId="{064A87A1-1E73-4548-9177-59600C18AB2E}" dt="2020-10-02T09:35:34.246" v="2018" actId="3680"/>
          <ac:graphicFrameMkLst>
            <pc:docMk/>
            <pc:sldMk cId="2230806354" sldId="273"/>
            <ac:graphicFrameMk id="28" creationId="{92507482-0B3F-4009-BFA9-0A933B96C6A3}"/>
          </ac:graphicFrameMkLst>
        </pc:graphicFrameChg>
        <pc:graphicFrameChg chg="add mod ord modGraphic">
          <ac:chgData name="소 민환" userId="367441008b9a3a76" providerId="LiveId" clId="{064A87A1-1E73-4548-9177-59600C18AB2E}" dt="2020-10-02T16:14:53.653" v="3183" actId="14734"/>
          <ac:graphicFrameMkLst>
            <pc:docMk/>
            <pc:sldMk cId="2230806354" sldId="273"/>
            <ac:graphicFrameMk id="29" creationId="{20A0F346-E00D-4CF3-996D-681DEE060026}"/>
          </ac:graphicFrameMkLst>
        </pc:graphicFrameChg>
        <pc:graphicFrameChg chg="add del mod">
          <ac:chgData name="소 민환" userId="367441008b9a3a76" providerId="LiveId" clId="{064A87A1-1E73-4548-9177-59600C18AB2E}" dt="2020-10-02T09:39:41.188" v="2040"/>
          <ac:graphicFrameMkLst>
            <pc:docMk/>
            <pc:sldMk cId="2230806354" sldId="273"/>
            <ac:graphicFrameMk id="30" creationId="{B59AC2E7-6CDD-4B89-863C-F668A5667E7E}"/>
          </ac:graphicFrameMkLst>
        </pc:graphicFrameChg>
        <pc:picChg chg="add del">
          <ac:chgData name="소 민환" userId="367441008b9a3a76" providerId="LiveId" clId="{064A87A1-1E73-4548-9177-59600C18AB2E}" dt="2020-10-02T09:28:30.228" v="1970" actId="478"/>
          <ac:picMkLst>
            <pc:docMk/>
            <pc:sldMk cId="2230806354" sldId="273"/>
            <ac:picMk id="3" creationId="{5F233E97-9E4E-4B52-B07A-BCDE0C52641D}"/>
          </ac:picMkLst>
        </pc:picChg>
        <pc:picChg chg="add mod ord topLvl">
          <ac:chgData name="소 민환" userId="367441008b9a3a76" providerId="LiveId" clId="{064A87A1-1E73-4548-9177-59600C18AB2E}" dt="2020-10-02T16:15:42.810" v="3184" actId="338"/>
          <ac:picMkLst>
            <pc:docMk/>
            <pc:sldMk cId="2230806354" sldId="273"/>
            <ac:picMk id="4" creationId="{04F8255B-4AC2-424F-9D6A-28951016F36D}"/>
          </ac:picMkLst>
        </pc:picChg>
        <pc:picChg chg="add del mod">
          <ac:chgData name="소 민환" userId="367441008b9a3a76" providerId="LiveId" clId="{064A87A1-1E73-4548-9177-59600C18AB2E}" dt="2020-10-02T09:55:04.029" v="2243" actId="478"/>
          <ac:picMkLst>
            <pc:docMk/>
            <pc:sldMk cId="2230806354" sldId="273"/>
            <ac:picMk id="33" creationId="{15A154A2-F7A6-486E-B576-AE7DEDADC2B4}"/>
          </ac:picMkLst>
        </pc:picChg>
        <pc:picChg chg="mod">
          <ac:chgData name="소 민환" userId="367441008b9a3a76" providerId="LiveId" clId="{064A87A1-1E73-4548-9177-59600C18AB2E}" dt="2020-10-02T09:55:49.791" v="2244"/>
          <ac:picMkLst>
            <pc:docMk/>
            <pc:sldMk cId="2230806354" sldId="273"/>
            <ac:picMk id="35" creationId="{0AD13159-E513-4A14-8E2D-55B1DDE62C99}"/>
          </ac:picMkLst>
        </pc:pic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12" creationId="{CDDEFEDE-0A41-46CD-8BE5-C3A3FD2BD683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14" creationId="{A7E7F645-BD82-4C76-88AB-30502E9E952B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15" creationId="{84B8B8FB-C0D5-4037-B5FB-99D98813ACB4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17" creationId="{1A18A3F9-BD09-4D85-A9F1-9BE8F67B6D4F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18" creationId="{93DF1695-340F-4D5C-AD1C-1723DB12EF7C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20" creationId="{F54CDB6E-ED07-427E-8C2F-D84BCFEE75FC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21" creationId="{219E2B39-F6CF-4AE0-99D8-B732A58A4B6F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23" creationId="{72199B4C-D75A-4DF6-98E5-7287DA6F8687}"/>
          </ac:cxnSpMkLst>
        </pc:cxnChg>
        <pc:cxnChg chg="add del mod">
          <ac:chgData name="소 민환" userId="367441008b9a3a76" providerId="LiveId" clId="{064A87A1-1E73-4548-9177-59600C18AB2E}" dt="2020-10-02T10:52:56.703" v="2450" actId="478"/>
          <ac:cxnSpMkLst>
            <pc:docMk/>
            <pc:sldMk cId="2230806354" sldId="273"/>
            <ac:cxnSpMk id="38" creationId="{52903528-341D-43A4-8576-6B0B760E2863}"/>
          </ac:cxnSpMkLst>
        </pc:cxnChg>
        <pc:cxnChg chg="add del">
          <ac:chgData name="소 민환" userId="367441008b9a3a76" providerId="LiveId" clId="{064A87A1-1E73-4548-9177-59600C18AB2E}" dt="2020-10-02T10:43:37.955" v="2343" actId="11529"/>
          <ac:cxnSpMkLst>
            <pc:docMk/>
            <pc:sldMk cId="2230806354" sldId="273"/>
            <ac:cxnSpMk id="53" creationId="{17B76D0E-2BCB-410B-843C-25A39FBD8A11}"/>
          </ac:cxnSpMkLst>
        </pc:cxnChg>
        <pc:cxnChg chg="add del mod">
          <ac:chgData name="소 민환" userId="367441008b9a3a76" providerId="LiveId" clId="{064A87A1-1E73-4548-9177-59600C18AB2E}" dt="2020-10-02T10:54:48.711" v="2470" actId="478"/>
          <ac:cxnSpMkLst>
            <pc:docMk/>
            <pc:sldMk cId="2230806354" sldId="273"/>
            <ac:cxnSpMk id="55" creationId="{1F2C6D6E-CF4E-4F18-8DEC-11152318782E}"/>
          </ac:cxnSpMkLst>
        </pc:cxnChg>
        <pc:cxnChg chg="add del mod">
          <ac:chgData name="소 민환" userId="367441008b9a3a76" providerId="LiveId" clId="{064A87A1-1E73-4548-9177-59600C18AB2E}" dt="2020-10-02T10:49:03.834" v="2388" actId="478"/>
          <ac:cxnSpMkLst>
            <pc:docMk/>
            <pc:sldMk cId="2230806354" sldId="273"/>
            <ac:cxnSpMk id="63" creationId="{23D4096F-CAE1-4C8D-A094-1C2A2EFD3586}"/>
          </ac:cxnSpMkLst>
        </pc:cxnChg>
        <pc:cxnChg chg="add mod">
          <ac:chgData name="소 민환" userId="367441008b9a3a76" providerId="LiveId" clId="{064A87A1-1E73-4548-9177-59600C18AB2E}" dt="2020-10-02T10:49:01.844" v="2386" actId="571"/>
          <ac:cxnSpMkLst>
            <pc:docMk/>
            <pc:sldMk cId="2230806354" sldId="273"/>
            <ac:cxnSpMk id="66" creationId="{9D3CF9B2-192A-4120-A149-01DD58E2D0E5}"/>
          </ac:cxnSpMkLst>
        </pc:cxnChg>
      </pc:sldChg>
      <pc:sldChg chg="addSp delSp modSp new mod">
        <pc:chgData name="소 민환" userId="367441008b9a3a76" providerId="LiveId" clId="{064A87A1-1E73-4548-9177-59600C18AB2E}" dt="2020-10-04T05:41:42.197" v="8994" actId="20577"/>
        <pc:sldMkLst>
          <pc:docMk/>
          <pc:sldMk cId="3193530682" sldId="274"/>
        </pc:sldMkLst>
        <pc:spChg chg="add mod">
          <ac:chgData name="소 민환" userId="367441008b9a3a76" providerId="LiveId" clId="{064A87A1-1E73-4548-9177-59600C18AB2E}" dt="2020-10-03T08:28:06.943" v="3907" actId="14100"/>
          <ac:spMkLst>
            <pc:docMk/>
            <pc:sldMk cId="3193530682" sldId="274"/>
            <ac:spMk id="2" creationId="{EA387677-DD28-4F5F-837E-EB12C2EA2934}"/>
          </ac:spMkLst>
        </pc:spChg>
        <pc:spChg chg="add mod">
          <ac:chgData name="소 민환" userId="367441008b9a3a76" providerId="LiveId" clId="{064A87A1-1E73-4548-9177-59600C18AB2E}" dt="2020-10-02T16:22:05.593" v="3273" actId="1076"/>
          <ac:spMkLst>
            <pc:docMk/>
            <pc:sldMk cId="3193530682" sldId="274"/>
            <ac:spMk id="3" creationId="{3D983A58-D673-4FCC-9F33-C81487ADB80D}"/>
          </ac:spMkLst>
        </pc:spChg>
        <pc:spChg chg="add mod">
          <ac:chgData name="소 민환" userId="367441008b9a3a76" providerId="LiveId" clId="{064A87A1-1E73-4548-9177-59600C18AB2E}" dt="2020-10-03T08:15:08.677" v="3430" actId="20577"/>
          <ac:spMkLst>
            <pc:docMk/>
            <pc:sldMk cId="3193530682" sldId="274"/>
            <ac:spMk id="4" creationId="{61BF23A5-5BB2-4763-8900-48E6AAA43EC2}"/>
          </ac:spMkLst>
        </pc:spChg>
        <pc:spChg chg="add del mod">
          <ac:chgData name="소 민환" userId="367441008b9a3a76" providerId="LiveId" clId="{064A87A1-1E73-4548-9177-59600C18AB2E}" dt="2020-10-03T08:16:22.955" v="3433"/>
          <ac:spMkLst>
            <pc:docMk/>
            <pc:sldMk cId="3193530682" sldId="274"/>
            <ac:spMk id="5" creationId="{C80CCF76-CDF8-498D-A947-7E1C63C1D765}"/>
          </ac:spMkLst>
        </pc:spChg>
        <pc:spChg chg="add mod">
          <ac:chgData name="소 민환" userId="367441008b9a3a76" providerId="LiveId" clId="{064A87A1-1E73-4548-9177-59600C18AB2E}" dt="2020-10-04T05:41:42.197" v="8994" actId="20577"/>
          <ac:spMkLst>
            <pc:docMk/>
            <pc:sldMk cId="3193530682" sldId="274"/>
            <ac:spMk id="6" creationId="{43888D0D-C375-46E7-A245-3EBA399F327E}"/>
          </ac:spMkLst>
        </pc:spChg>
        <pc:spChg chg="mod topLvl">
          <ac:chgData name="소 민환" userId="367441008b9a3a76" providerId="LiveId" clId="{064A87A1-1E73-4548-9177-59600C18AB2E}" dt="2020-10-02T16:18:47.476" v="3216" actId="1076"/>
          <ac:spMkLst>
            <pc:docMk/>
            <pc:sldMk cId="3193530682" sldId="274"/>
            <ac:spMk id="8" creationId="{C7C61322-12EE-4DBE-9F92-628F346391B1}"/>
          </ac:spMkLst>
        </pc:spChg>
        <pc:spChg chg="add mod">
          <ac:chgData name="소 민환" userId="367441008b9a3a76" providerId="LiveId" clId="{064A87A1-1E73-4548-9177-59600C18AB2E}" dt="2020-10-04T01:32:11.436" v="6240"/>
          <ac:spMkLst>
            <pc:docMk/>
            <pc:sldMk cId="3193530682" sldId="274"/>
            <ac:spMk id="9" creationId="{F50446D8-8887-4FDB-A1F7-3ECC52D3B3E6}"/>
          </ac:spMkLst>
        </pc:spChg>
        <pc:spChg chg="mod">
          <ac:chgData name="소 민환" userId="367441008b9a3a76" providerId="LiveId" clId="{064A87A1-1E73-4548-9177-59600C18AB2E}" dt="2020-10-02T16:16:06.145" v="3187"/>
          <ac:spMkLst>
            <pc:docMk/>
            <pc:sldMk cId="3193530682" sldId="274"/>
            <ac:spMk id="13" creationId="{9BB3D9C4-1089-4424-93EA-B9B25E7D1A2D}"/>
          </ac:spMkLst>
        </pc:spChg>
        <pc:spChg chg="mod">
          <ac:chgData name="소 민환" userId="367441008b9a3a76" providerId="LiveId" clId="{064A87A1-1E73-4548-9177-59600C18AB2E}" dt="2020-10-02T16:16:06.145" v="3187"/>
          <ac:spMkLst>
            <pc:docMk/>
            <pc:sldMk cId="3193530682" sldId="274"/>
            <ac:spMk id="15" creationId="{3A7689BA-75D0-4DB9-AF8D-CF94199C10B4}"/>
          </ac:spMkLst>
        </pc:spChg>
        <pc:spChg chg="mod">
          <ac:chgData name="소 민환" userId="367441008b9a3a76" providerId="LiveId" clId="{064A87A1-1E73-4548-9177-59600C18AB2E}" dt="2020-10-02T16:16:06.145" v="3187"/>
          <ac:spMkLst>
            <pc:docMk/>
            <pc:sldMk cId="3193530682" sldId="274"/>
            <ac:spMk id="17" creationId="{97804E34-3E27-44AB-BB63-31C12AEC9D54}"/>
          </ac:spMkLst>
        </pc:spChg>
        <pc:spChg chg="mod">
          <ac:chgData name="소 민환" userId="367441008b9a3a76" providerId="LiveId" clId="{064A87A1-1E73-4548-9177-59600C18AB2E}" dt="2020-10-02T16:16:06.145" v="3187"/>
          <ac:spMkLst>
            <pc:docMk/>
            <pc:sldMk cId="3193530682" sldId="274"/>
            <ac:spMk id="18" creationId="{F16A7786-45F4-41E3-B6F0-C4C2C60C5A0D}"/>
          </ac:spMkLst>
        </pc:spChg>
        <pc:spChg chg="mod">
          <ac:chgData name="소 민환" userId="367441008b9a3a76" providerId="LiveId" clId="{064A87A1-1E73-4548-9177-59600C18AB2E}" dt="2020-10-02T16:16:06.145" v="3187"/>
          <ac:spMkLst>
            <pc:docMk/>
            <pc:sldMk cId="3193530682" sldId="274"/>
            <ac:spMk id="19" creationId="{A31CB5BF-AE5F-4973-A29D-DF2263194991}"/>
          </ac:spMkLst>
        </pc:spChg>
        <pc:spChg chg="del mod topLvl">
          <ac:chgData name="소 민환" userId="367441008b9a3a76" providerId="LiveId" clId="{064A87A1-1E73-4548-9177-59600C18AB2E}" dt="2020-10-02T16:18:07.508" v="3205" actId="478"/>
          <ac:spMkLst>
            <pc:docMk/>
            <pc:sldMk cId="3193530682" sldId="274"/>
            <ac:spMk id="24" creationId="{D27AC1F5-5BAE-4EEE-96A5-F67E4BB5FD51}"/>
          </ac:spMkLst>
        </pc:spChg>
        <pc:spChg chg="mod">
          <ac:chgData name="소 민환" userId="367441008b9a3a76" providerId="LiveId" clId="{064A87A1-1E73-4548-9177-59600C18AB2E}" dt="2020-10-02T16:17:07.262" v="3195" actId="165"/>
          <ac:spMkLst>
            <pc:docMk/>
            <pc:sldMk cId="3193530682" sldId="274"/>
            <ac:spMk id="26" creationId="{818738A9-4055-47C9-9C7B-0F62958FAA80}"/>
          </ac:spMkLst>
        </pc:spChg>
        <pc:spChg chg="mod">
          <ac:chgData name="소 민환" userId="367441008b9a3a76" providerId="LiveId" clId="{064A87A1-1E73-4548-9177-59600C18AB2E}" dt="2020-10-02T16:17:07.262" v="3195" actId="165"/>
          <ac:spMkLst>
            <pc:docMk/>
            <pc:sldMk cId="3193530682" sldId="274"/>
            <ac:spMk id="28" creationId="{4325289A-B90F-4625-A786-234C4551FF92}"/>
          </ac:spMkLst>
        </pc:spChg>
        <pc:spChg chg="mod">
          <ac:chgData name="소 민환" userId="367441008b9a3a76" providerId="LiveId" clId="{064A87A1-1E73-4548-9177-59600C18AB2E}" dt="2020-10-02T16:17:07.262" v="3195" actId="165"/>
          <ac:spMkLst>
            <pc:docMk/>
            <pc:sldMk cId="3193530682" sldId="274"/>
            <ac:spMk id="29" creationId="{125A1FB5-A6DE-4972-B4C3-6A905EBD55E1}"/>
          </ac:spMkLst>
        </pc:spChg>
        <pc:spChg chg="mod">
          <ac:chgData name="소 민환" userId="367441008b9a3a76" providerId="LiveId" clId="{064A87A1-1E73-4548-9177-59600C18AB2E}" dt="2020-10-02T16:17:07.262" v="3195" actId="165"/>
          <ac:spMkLst>
            <pc:docMk/>
            <pc:sldMk cId="3193530682" sldId="274"/>
            <ac:spMk id="30" creationId="{74658409-F0ED-4816-821F-EA591000629C}"/>
          </ac:spMkLst>
        </pc:spChg>
        <pc:spChg chg="add del mod">
          <ac:chgData name="소 민환" userId="367441008b9a3a76" providerId="LiveId" clId="{064A87A1-1E73-4548-9177-59600C18AB2E}" dt="2020-10-02T16:17:51.529" v="3199"/>
          <ac:spMkLst>
            <pc:docMk/>
            <pc:sldMk cId="3193530682" sldId="274"/>
            <ac:spMk id="31" creationId="{3B3AE447-1B1C-4856-9D4F-1C4398FA7E98}"/>
          </ac:spMkLst>
        </pc:spChg>
        <pc:spChg chg="mod">
          <ac:chgData name="소 민환" userId="367441008b9a3a76" providerId="LiveId" clId="{064A87A1-1E73-4548-9177-59600C18AB2E}" dt="2020-10-02T16:18:13.624" v="3206"/>
          <ac:spMkLst>
            <pc:docMk/>
            <pc:sldMk cId="3193530682" sldId="274"/>
            <ac:spMk id="34" creationId="{065C48C0-8092-410C-8FC1-0494F768CA03}"/>
          </ac:spMkLst>
        </pc:spChg>
        <pc:spChg chg="mod">
          <ac:chgData name="소 민환" userId="367441008b9a3a76" providerId="LiveId" clId="{064A87A1-1E73-4548-9177-59600C18AB2E}" dt="2020-10-02T16:18:13.624" v="3206"/>
          <ac:spMkLst>
            <pc:docMk/>
            <pc:sldMk cId="3193530682" sldId="274"/>
            <ac:spMk id="36" creationId="{E436131B-2128-4E69-8201-9DFAF7B75CD2}"/>
          </ac:spMkLst>
        </pc:spChg>
        <pc:spChg chg="mod">
          <ac:chgData name="소 민환" userId="367441008b9a3a76" providerId="LiveId" clId="{064A87A1-1E73-4548-9177-59600C18AB2E}" dt="2020-10-02T16:18:13.624" v="3206"/>
          <ac:spMkLst>
            <pc:docMk/>
            <pc:sldMk cId="3193530682" sldId="274"/>
            <ac:spMk id="38" creationId="{DE6F7050-ECE1-4F9F-AD13-B24572216D1C}"/>
          </ac:spMkLst>
        </pc:spChg>
        <pc:spChg chg="mod">
          <ac:chgData name="소 민환" userId="367441008b9a3a76" providerId="LiveId" clId="{064A87A1-1E73-4548-9177-59600C18AB2E}" dt="2020-10-02T16:18:13.624" v="3206"/>
          <ac:spMkLst>
            <pc:docMk/>
            <pc:sldMk cId="3193530682" sldId="274"/>
            <ac:spMk id="39" creationId="{E633E0C1-A676-4DD4-84E4-CB05BFA651C1}"/>
          </ac:spMkLst>
        </pc:spChg>
        <pc:spChg chg="mod">
          <ac:chgData name="소 민환" userId="367441008b9a3a76" providerId="LiveId" clId="{064A87A1-1E73-4548-9177-59600C18AB2E}" dt="2020-10-02T16:18:13.624" v="3206"/>
          <ac:spMkLst>
            <pc:docMk/>
            <pc:sldMk cId="3193530682" sldId="274"/>
            <ac:spMk id="40" creationId="{D21B23DB-D77D-4ACB-BF99-A5A56A25B725}"/>
          </ac:spMkLst>
        </pc:spChg>
        <pc:spChg chg="add mod">
          <ac:chgData name="소 민환" userId="367441008b9a3a76" providerId="LiveId" clId="{064A87A1-1E73-4548-9177-59600C18AB2E}" dt="2020-10-02T16:19:30.929" v="3232" actId="14100"/>
          <ac:spMkLst>
            <pc:docMk/>
            <pc:sldMk cId="3193530682" sldId="274"/>
            <ac:spMk id="41" creationId="{77ED1163-070D-4269-BB24-E61A3521714B}"/>
          </ac:spMkLst>
        </pc:spChg>
        <pc:spChg chg="add mod">
          <ac:chgData name="소 민환" userId="367441008b9a3a76" providerId="LiveId" clId="{064A87A1-1E73-4548-9177-59600C18AB2E}" dt="2020-10-02T16:19:47.525" v="3242" actId="692"/>
          <ac:spMkLst>
            <pc:docMk/>
            <pc:sldMk cId="3193530682" sldId="274"/>
            <ac:spMk id="42" creationId="{F931D9CF-06C6-4B89-9221-5751377284DE}"/>
          </ac:spMkLst>
        </pc:spChg>
        <pc:spChg chg="add mod">
          <ac:chgData name="소 민환" userId="367441008b9a3a76" providerId="LiveId" clId="{064A87A1-1E73-4548-9177-59600C18AB2E}" dt="2020-10-02T16:20:02.845" v="3250" actId="692"/>
          <ac:spMkLst>
            <pc:docMk/>
            <pc:sldMk cId="3193530682" sldId="274"/>
            <ac:spMk id="43" creationId="{61DD3420-CF56-4E8E-84AD-5D9CCEF66781}"/>
          </ac:spMkLst>
        </pc:spChg>
        <pc:spChg chg="add mod">
          <ac:chgData name="소 민환" userId="367441008b9a3a76" providerId="LiveId" clId="{064A87A1-1E73-4548-9177-59600C18AB2E}" dt="2020-10-02T16:20:28.624" v="3259" actId="692"/>
          <ac:spMkLst>
            <pc:docMk/>
            <pc:sldMk cId="3193530682" sldId="274"/>
            <ac:spMk id="44" creationId="{736FC15D-59F8-428B-993D-EC3590192E8C}"/>
          </ac:spMkLst>
        </pc:spChg>
        <pc:grpChg chg="add del mod">
          <ac:chgData name="소 민환" userId="367441008b9a3a76" providerId="LiveId" clId="{064A87A1-1E73-4548-9177-59600C18AB2E}" dt="2020-10-02T16:17:07.262" v="3195" actId="165"/>
          <ac:grpSpMkLst>
            <pc:docMk/>
            <pc:sldMk cId="3193530682" sldId="274"/>
            <ac:grpSpMk id="6" creationId="{CFD69BD8-46AF-4290-B93A-8602CDB49C50}"/>
          </ac:grpSpMkLst>
        </pc:grpChg>
        <pc:grpChg chg="add del mod">
          <ac:chgData name="소 민환" userId="367441008b9a3a76" providerId="LiveId" clId="{064A87A1-1E73-4548-9177-59600C18AB2E}" dt="2020-10-02T16:17:02.301" v="3194" actId="478"/>
          <ac:grpSpMkLst>
            <pc:docMk/>
            <pc:sldMk cId="3193530682" sldId="274"/>
            <ac:grpSpMk id="11" creationId="{A87F48CE-0FD4-488E-8415-DA34AA2F5BF8}"/>
          </ac:grpSpMkLst>
        </pc:grpChg>
        <pc:grpChg chg="mod">
          <ac:chgData name="소 민환" userId="367441008b9a3a76" providerId="LiveId" clId="{064A87A1-1E73-4548-9177-59600C18AB2E}" dt="2020-10-02T16:16:06.145" v="3187"/>
          <ac:grpSpMkLst>
            <pc:docMk/>
            <pc:sldMk cId="3193530682" sldId="274"/>
            <ac:grpSpMk id="12" creationId="{E752939B-0AD8-49A9-8715-027E1B2F6370}"/>
          </ac:grpSpMkLst>
        </pc:grpChg>
        <pc:grpChg chg="mod">
          <ac:chgData name="소 민환" userId="367441008b9a3a76" providerId="LiveId" clId="{064A87A1-1E73-4548-9177-59600C18AB2E}" dt="2020-10-02T16:16:06.145" v="3187"/>
          <ac:grpSpMkLst>
            <pc:docMk/>
            <pc:sldMk cId="3193530682" sldId="274"/>
            <ac:grpSpMk id="14" creationId="{98E663B9-92FA-41CC-BEBB-6A25B696E3BE}"/>
          </ac:grpSpMkLst>
        </pc:grpChg>
        <pc:grpChg chg="mod">
          <ac:chgData name="소 민환" userId="367441008b9a3a76" providerId="LiveId" clId="{064A87A1-1E73-4548-9177-59600C18AB2E}" dt="2020-10-02T16:16:06.145" v="3187"/>
          <ac:grpSpMkLst>
            <pc:docMk/>
            <pc:sldMk cId="3193530682" sldId="274"/>
            <ac:grpSpMk id="16" creationId="{667929FD-5889-4270-A943-63E1AD877C2D}"/>
          </ac:grpSpMkLst>
        </pc:grpChg>
        <pc:grpChg chg="add del mod">
          <ac:chgData name="소 민환" userId="367441008b9a3a76" providerId="LiveId" clId="{064A87A1-1E73-4548-9177-59600C18AB2E}" dt="2020-10-02T16:17:07.262" v="3195" actId="165"/>
          <ac:grpSpMkLst>
            <pc:docMk/>
            <pc:sldMk cId="3193530682" sldId="274"/>
            <ac:grpSpMk id="22" creationId="{13F1FCEA-6E1C-4622-BD1E-3157CE7B4E2D}"/>
          </ac:grpSpMkLst>
        </pc:grpChg>
        <pc:grpChg chg="mod topLvl">
          <ac:chgData name="소 민환" userId="367441008b9a3a76" providerId="LiveId" clId="{064A87A1-1E73-4548-9177-59600C18AB2E}" dt="2020-10-02T16:17:07.262" v="3195" actId="165"/>
          <ac:grpSpMkLst>
            <pc:docMk/>
            <pc:sldMk cId="3193530682" sldId="274"/>
            <ac:grpSpMk id="23" creationId="{F6CE7F3C-9327-4631-834B-078818F2C65B}"/>
          </ac:grpSpMkLst>
        </pc:grpChg>
        <pc:grpChg chg="mod">
          <ac:chgData name="소 민환" userId="367441008b9a3a76" providerId="LiveId" clId="{064A87A1-1E73-4548-9177-59600C18AB2E}" dt="2020-10-02T16:17:07.262" v="3195" actId="165"/>
          <ac:grpSpMkLst>
            <pc:docMk/>
            <pc:sldMk cId="3193530682" sldId="274"/>
            <ac:grpSpMk id="25" creationId="{29C5CD7B-F0DA-4B6D-938A-378FC982557F}"/>
          </ac:grpSpMkLst>
        </pc:grpChg>
        <pc:grpChg chg="mod">
          <ac:chgData name="소 민환" userId="367441008b9a3a76" providerId="LiveId" clId="{064A87A1-1E73-4548-9177-59600C18AB2E}" dt="2020-10-02T16:17:07.262" v="3195" actId="165"/>
          <ac:grpSpMkLst>
            <pc:docMk/>
            <pc:sldMk cId="3193530682" sldId="274"/>
            <ac:grpSpMk id="27" creationId="{A71B3B40-393E-4872-898B-624FB22C6EAE}"/>
          </ac:grpSpMkLst>
        </pc:grpChg>
        <pc:grpChg chg="add mod">
          <ac:chgData name="소 민환" userId="367441008b9a3a76" providerId="LiveId" clId="{064A87A1-1E73-4548-9177-59600C18AB2E}" dt="2020-10-02T16:18:53.341" v="3217" actId="1076"/>
          <ac:grpSpMkLst>
            <pc:docMk/>
            <pc:sldMk cId="3193530682" sldId="274"/>
            <ac:grpSpMk id="32" creationId="{E19314B1-E94C-4B0F-9E9E-62233FE3761E}"/>
          </ac:grpSpMkLst>
        </pc:grpChg>
        <pc:grpChg chg="mod">
          <ac:chgData name="소 민환" userId="367441008b9a3a76" providerId="LiveId" clId="{064A87A1-1E73-4548-9177-59600C18AB2E}" dt="2020-10-02T16:18:13.624" v="3206"/>
          <ac:grpSpMkLst>
            <pc:docMk/>
            <pc:sldMk cId="3193530682" sldId="274"/>
            <ac:grpSpMk id="33" creationId="{8E7349A3-094B-497A-87D3-1833128B2FE7}"/>
          </ac:grpSpMkLst>
        </pc:grpChg>
        <pc:grpChg chg="mod">
          <ac:chgData name="소 민환" userId="367441008b9a3a76" providerId="LiveId" clId="{064A87A1-1E73-4548-9177-59600C18AB2E}" dt="2020-10-02T16:18:13.624" v="3206"/>
          <ac:grpSpMkLst>
            <pc:docMk/>
            <pc:sldMk cId="3193530682" sldId="274"/>
            <ac:grpSpMk id="35" creationId="{D786984F-AB0F-4021-A0D2-4EB181C57CFF}"/>
          </ac:grpSpMkLst>
        </pc:grpChg>
        <pc:grpChg chg="mod">
          <ac:chgData name="소 민환" userId="367441008b9a3a76" providerId="LiveId" clId="{064A87A1-1E73-4548-9177-59600C18AB2E}" dt="2020-10-02T16:18:13.624" v="3206"/>
          <ac:grpSpMkLst>
            <pc:docMk/>
            <pc:sldMk cId="3193530682" sldId="274"/>
            <ac:grpSpMk id="37" creationId="{EC0D327F-C684-4833-8C4E-9634EA042A88}"/>
          </ac:grpSpMkLst>
        </pc:grpChg>
        <pc:graphicFrameChg chg="add del mod">
          <ac:chgData name="소 민환" userId="367441008b9a3a76" providerId="LiveId" clId="{064A87A1-1E73-4548-9177-59600C18AB2E}" dt="2020-10-02T16:16:23.768" v="3190" actId="478"/>
          <ac:graphicFrameMkLst>
            <pc:docMk/>
            <pc:sldMk cId="3193530682" sldId="274"/>
            <ac:graphicFrameMk id="10" creationId="{BF4489EE-9BD9-4AFD-A6B5-64516D6E6168}"/>
          </ac:graphicFrameMkLst>
        </pc:graphicFrameChg>
        <pc:graphicFrameChg chg="add mod modGraphic">
          <ac:chgData name="소 민환" userId="367441008b9a3a76" providerId="LiveId" clId="{064A87A1-1E73-4548-9177-59600C18AB2E}" dt="2020-10-02T16:18:43.898" v="3215" actId="1076"/>
          <ac:graphicFrameMkLst>
            <pc:docMk/>
            <pc:sldMk cId="3193530682" sldId="274"/>
            <ac:graphicFrameMk id="21" creationId="{53AB0C31-37CF-457F-BD87-3A8B5D451FB1}"/>
          </ac:graphicFrameMkLst>
        </pc:graphicFrameChg>
        <pc:picChg chg="add del">
          <ac:chgData name="소 민환" userId="367441008b9a3a76" providerId="LiveId" clId="{064A87A1-1E73-4548-9177-59600C18AB2E}" dt="2020-10-02T14:58:17.175" v="3166" actId="22"/>
          <ac:picMkLst>
            <pc:docMk/>
            <pc:sldMk cId="3193530682" sldId="274"/>
            <ac:picMk id="5" creationId="{66A0AC51-7738-40BA-916A-A587FD3D0D3F}"/>
          </ac:picMkLst>
        </pc:picChg>
        <pc:picChg chg="mod topLvl">
          <ac:chgData name="소 민환" userId="367441008b9a3a76" providerId="LiveId" clId="{064A87A1-1E73-4548-9177-59600C18AB2E}" dt="2020-10-02T16:18:34.970" v="3212" actId="1076"/>
          <ac:picMkLst>
            <pc:docMk/>
            <pc:sldMk cId="3193530682" sldId="274"/>
            <ac:picMk id="7" creationId="{A09D9E58-66DD-4832-9FF8-4BF12F49FBF9}"/>
          </ac:picMkLst>
        </pc:picChg>
        <pc:cxnChg chg="add mod">
          <ac:chgData name="소 민환" userId="367441008b9a3a76" providerId="LiveId" clId="{064A87A1-1E73-4548-9177-59600C18AB2E}" dt="2020-10-02T16:21:05.967" v="3264" actId="14100"/>
          <ac:cxnSpMkLst>
            <pc:docMk/>
            <pc:sldMk cId="3193530682" sldId="274"/>
            <ac:cxnSpMk id="46" creationId="{1A93EC7C-5CBC-451E-A4EB-EF2D355D0559}"/>
          </ac:cxnSpMkLst>
        </pc:cxnChg>
        <pc:cxnChg chg="add mod">
          <ac:chgData name="소 민환" userId="367441008b9a3a76" providerId="LiveId" clId="{064A87A1-1E73-4548-9177-59600C18AB2E}" dt="2020-10-02T16:21:02.820" v="3263" actId="692"/>
          <ac:cxnSpMkLst>
            <pc:docMk/>
            <pc:sldMk cId="3193530682" sldId="274"/>
            <ac:cxnSpMk id="48" creationId="{2C9C3C46-9E05-43D8-AEAD-FF479B706918}"/>
          </ac:cxnSpMkLst>
        </pc:cxnChg>
        <pc:cxnChg chg="add mod">
          <ac:chgData name="소 민환" userId="367441008b9a3a76" providerId="LiveId" clId="{064A87A1-1E73-4548-9177-59600C18AB2E}" dt="2020-10-02T16:21:22.644" v="3266" actId="692"/>
          <ac:cxnSpMkLst>
            <pc:docMk/>
            <pc:sldMk cId="3193530682" sldId="274"/>
            <ac:cxnSpMk id="51" creationId="{79C1DC18-2EF5-47EB-8B4A-300F91A25C6B}"/>
          </ac:cxnSpMkLst>
        </pc:cxnChg>
        <pc:cxnChg chg="add del mod">
          <ac:chgData name="소 민환" userId="367441008b9a3a76" providerId="LiveId" clId="{064A87A1-1E73-4548-9177-59600C18AB2E}" dt="2020-10-02T16:21:35.579" v="3268" actId="11529"/>
          <ac:cxnSpMkLst>
            <pc:docMk/>
            <pc:sldMk cId="3193530682" sldId="274"/>
            <ac:cxnSpMk id="53" creationId="{887E18AC-379D-490A-8A2C-45ACD1CF1A5A}"/>
          </ac:cxnSpMkLst>
        </pc:cxnChg>
        <pc:cxnChg chg="add del mod">
          <ac:chgData name="소 민환" userId="367441008b9a3a76" providerId="LiveId" clId="{064A87A1-1E73-4548-9177-59600C18AB2E}" dt="2020-10-02T16:21:48.793" v="3270" actId="478"/>
          <ac:cxnSpMkLst>
            <pc:docMk/>
            <pc:sldMk cId="3193530682" sldId="274"/>
            <ac:cxnSpMk id="55" creationId="{330D0830-0818-4C36-B0C6-6F0AE4ECC973}"/>
          </ac:cxnSpMkLst>
        </pc:cxnChg>
        <pc:cxnChg chg="add mod">
          <ac:chgData name="소 민환" userId="367441008b9a3a76" providerId="LiveId" clId="{064A87A1-1E73-4548-9177-59600C18AB2E}" dt="2020-10-02T16:21:55.996" v="3272" actId="692"/>
          <ac:cxnSpMkLst>
            <pc:docMk/>
            <pc:sldMk cId="3193530682" sldId="274"/>
            <ac:cxnSpMk id="57" creationId="{BAA67DE3-398C-4877-B11F-F952B305EB34}"/>
          </ac:cxnSpMkLst>
        </pc:cxnChg>
      </pc:sldChg>
      <pc:sldChg chg="addSp delSp modSp new mod">
        <pc:chgData name="소 민환" userId="367441008b9a3a76" providerId="LiveId" clId="{064A87A1-1E73-4548-9177-59600C18AB2E}" dt="2020-10-04T01:28:16.613" v="6127" actId="1076"/>
        <pc:sldMkLst>
          <pc:docMk/>
          <pc:sldMk cId="3175517327" sldId="275"/>
        </pc:sldMkLst>
        <pc:spChg chg="add mod">
          <ac:chgData name="소 민환" userId="367441008b9a3a76" providerId="LiveId" clId="{064A87A1-1E73-4548-9177-59600C18AB2E}" dt="2020-10-04T01:27:51.884" v="6120" actId="1076"/>
          <ac:spMkLst>
            <pc:docMk/>
            <pc:sldMk cId="3175517327" sldId="275"/>
            <ac:spMk id="2" creationId="{638E66B5-3EF2-46CB-9D87-2097082CB33A}"/>
          </ac:spMkLst>
        </pc:spChg>
        <pc:spChg chg="add del mod">
          <ac:chgData name="소 민환" userId="367441008b9a3a76" providerId="LiveId" clId="{064A87A1-1E73-4548-9177-59600C18AB2E}" dt="2020-10-03T14:32:00.820" v="5584" actId="478"/>
          <ac:spMkLst>
            <pc:docMk/>
            <pc:sldMk cId="3175517327" sldId="275"/>
            <ac:spMk id="2" creationId="{EDC61EF1-07C7-4112-A4AF-636CF3ED3288}"/>
          </ac:spMkLst>
        </pc:spChg>
        <pc:spChg chg="add del mod">
          <ac:chgData name="소 민환" userId="367441008b9a3a76" providerId="LiveId" clId="{064A87A1-1E73-4548-9177-59600C18AB2E}" dt="2020-10-03T10:29:25.187" v="5518" actId="478"/>
          <ac:spMkLst>
            <pc:docMk/>
            <pc:sldMk cId="3175517327" sldId="275"/>
            <ac:spMk id="3" creationId="{0FEF2262-6440-4966-8194-F2415684C297}"/>
          </ac:spMkLst>
        </pc:spChg>
        <pc:spChg chg="add mod">
          <ac:chgData name="소 민환" userId="367441008b9a3a76" providerId="LiveId" clId="{064A87A1-1E73-4548-9177-59600C18AB2E}" dt="2020-10-04T01:28:01.058" v="6123" actId="1076"/>
          <ac:spMkLst>
            <pc:docMk/>
            <pc:sldMk cId="3175517327" sldId="275"/>
            <ac:spMk id="3" creationId="{52D960BE-6D34-4F1A-8F82-A2D5FC878AEC}"/>
          </ac:spMkLst>
        </pc:spChg>
        <pc:spChg chg="add del mod">
          <ac:chgData name="소 민환" userId="367441008b9a3a76" providerId="LiveId" clId="{064A87A1-1E73-4548-9177-59600C18AB2E}" dt="2020-10-03T14:32:05.086" v="5587" actId="478"/>
          <ac:spMkLst>
            <pc:docMk/>
            <pc:sldMk cId="3175517327" sldId="275"/>
            <ac:spMk id="3" creationId="{E143A69D-F0B0-4A0D-A186-284AACBB22F8}"/>
          </ac:spMkLst>
        </pc:spChg>
        <pc:spChg chg="add del mod">
          <ac:chgData name="소 민환" userId="367441008b9a3a76" providerId="LiveId" clId="{064A87A1-1E73-4548-9177-59600C18AB2E}" dt="2020-10-03T14:32:01.453" v="5585" actId="478"/>
          <ac:spMkLst>
            <pc:docMk/>
            <pc:sldMk cId="3175517327" sldId="275"/>
            <ac:spMk id="4" creationId="{760576CF-3937-417B-9B4C-80C441D88BF8}"/>
          </ac:spMkLst>
        </pc:spChg>
        <pc:spChg chg="add mod">
          <ac:chgData name="소 민환" userId="367441008b9a3a76" providerId="LiveId" clId="{064A87A1-1E73-4548-9177-59600C18AB2E}" dt="2020-10-04T01:28:10.978" v="6125" actId="1076"/>
          <ac:spMkLst>
            <pc:docMk/>
            <pc:sldMk cId="3175517327" sldId="275"/>
            <ac:spMk id="4" creationId="{AE0D8FB3-0C9E-454F-86C7-66E9F012C3E7}"/>
          </ac:spMkLst>
        </pc:spChg>
        <pc:spChg chg="add del mod">
          <ac:chgData name="소 민환" userId="367441008b9a3a76" providerId="LiveId" clId="{064A87A1-1E73-4548-9177-59600C18AB2E}" dt="2020-10-03T08:29:40.634" v="3997" actId="478"/>
          <ac:spMkLst>
            <pc:docMk/>
            <pc:sldMk cId="3175517327" sldId="275"/>
            <ac:spMk id="4" creationId="{EBA3AC89-162D-4863-A664-5907689F6C55}"/>
          </ac:spMkLst>
        </pc:spChg>
        <pc:spChg chg="add mod">
          <ac:chgData name="소 민환" userId="367441008b9a3a76" providerId="LiveId" clId="{064A87A1-1E73-4548-9177-59600C18AB2E}" dt="2020-10-04T01:28:16.613" v="6127" actId="1076"/>
          <ac:spMkLst>
            <pc:docMk/>
            <pc:sldMk cId="3175517327" sldId="275"/>
            <ac:spMk id="5" creationId="{74E4A4AD-AC81-4CCD-AA3B-E89D4086FFA9}"/>
          </ac:spMkLst>
        </pc:spChg>
        <pc:spChg chg="add del mod">
          <ac:chgData name="소 민환" userId="367441008b9a3a76" providerId="LiveId" clId="{064A87A1-1E73-4548-9177-59600C18AB2E}" dt="2020-10-03T14:32:04.254" v="5586" actId="478"/>
          <ac:spMkLst>
            <pc:docMk/>
            <pc:sldMk cId="3175517327" sldId="275"/>
            <ac:spMk id="5" creationId="{80E82148-8467-4E43-9E68-DF7AE7BFD909}"/>
          </ac:spMkLst>
        </pc:spChg>
        <pc:spChg chg="add del mod">
          <ac:chgData name="소 민환" userId="367441008b9a3a76" providerId="LiveId" clId="{064A87A1-1E73-4548-9177-59600C18AB2E}" dt="2020-10-03T16:13:19.576" v="5776" actId="478"/>
          <ac:spMkLst>
            <pc:docMk/>
            <pc:sldMk cId="3175517327" sldId="275"/>
            <ac:spMk id="6" creationId="{2B87A720-A18A-4F98-8304-41E089CB21D6}"/>
          </ac:spMkLst>
        </pc:spChg>
        <pc:spChg chg="add mod topLvl">
          <ac:chgData name="소 민환" userId="367441008b9a3a76" providerId="LiveId" clId="{064A87A1-1E73-4548-9177-59600C18AB2E}" dt="2020-10-03T08:26:10.290" v="3854" actId="164"/>
          <ac:spMkLst>
            <pc:docMk/>
            <pc:sldMk cId="3175517327" sldId="275"/>
            <ac:spMk id="6" creationId="{7A0DF56D-7D45-44C8-B793-651794A5E46A}"/>
          </ac:spMkLst>
        </pc:spChg>
        <pc:spChg chg="add del mod">
          <ac:chgData name="소 민환" userId="367441008b9a3a76" providerId="LiveId" clId="{064A87A1-1E73-4548-9177-59600C18AB2E}" dt="2020-10-03T16:13:28.781" v="5778" actId="478"/>
          <ac:spMkLst>
            <pc:docMk/>
            <pc:sldMk cId="3175517327" sldId="275"/>
            <ac:spMk id="7" creationId="{BAD20F99-4E6E-4744-B774-63627D6CCC19}"/>
          </ac:spMkLst>
        </pc:spChg>
        <pc:spChg chg="add del mod">
          <ac:chgData name="소 민환" userId="367441008b9a3a76" providerId="LiveId" clId="{064A87A1-1E73-4548-9177-59600C18AB2E}" dt="2020-10-03T16:13:49.617" v="5782" actId="478"/>
          <ac:spMkLst>
            <pc:docMk/>
            <pc:sldMk cId="3175517327" sldId="275"/>
            <ac:spMk id="8" creationId="{4EF60F21-3B0D-40E0-86DA-F68CF4361F24}"/>
          </ac:spMkLst>
        </pc:spChg>
        <pc:spChg chg="add del">
          <ac:chgData name="소 민환" userId="367441008b9a3a76" providerId="LiveId" clId="{064A87A1-1E73-4548-9177-59600C18AB2E}" dt="2020-10-03T08:22:38.524" v="3825" actId="22"/>
          <ac:spMkLst>
            <pc:docMk/>
            <pc:sldMk cId="3175517327" sldId="275"/>
            <ac:spMk id="8" creationId="{DBF4BF31-00FB-4C7D-B899-B7D25B798B43}"/>
          </ac:spMkLst>
        </pc:spChg>
        <pc:spChg chg="add del mod">
          <ac:chgData name="소 민환" userId="367441008b9a3a76" providerId="LiveId" clId="{064A87A1-1E73-4548-9177-59600C18AB2E}" dt="2020-10-03T16:13:30.199" v="5779" actId="478"/>
          <ac:spMkLst>
            <pc:docMk/>
            <pc:sldMk cId="3175517327" sldId="275"/>
            <ac:spMk id="9" creationId="{9A12D859-76C0-4398-8163-F3089DB5E08E}"/>
          </ac:spMkLst>
        </pc:spChg>
        <pc:spChg chg="add del mod">
          <ac:chgData name="소 민환" userId="367441008b9a3a76" providerId="LiveId" clId="{064A87A1-1E73-4548-9177-59600C18AB2E}" dt="2020-10-03T16:13:43.597" v="5781" actId="478"/>
          <ac:spMkLst>
            <pc:docMk/>
            <pc:sldMk cId="3175517327" sldId="275"/>
            <ac:spMk id="10" creationId="{980C206F-08E2-41B9-9877-2303A75169FE}"/>
          </ac:spMkLst>
        </pc:spChg>
        <pc:spChg chg="mod">
          <ac:chgData name="소 민환" userId="367441008b9a3a76" providerId="LiveId" clId="{064A87A1-1E73-4548-9177-59600C18AB2E}" dt="2020-10-03T08:25:03.843" v="3841" actId="165"/>
          <ac:spMkLst>
            <pc:docMk/>
            <pc:sldMk cId="3175517327" sldId="275"/>
            <ac:spMk id="11" creationId="{6C35546E-78AC-4BAD-964B-18E8C93686AC}"/>
          </ac:spMkLst>
        </pc:spChg>
        <pc:spChg chg="add del mod">
          <ac:chgData name="소 민환" userId="367441008b9a3a76" providerId="LiveId" clId="{064A87A1-1E73-4548-9177-59600C18AB2E}" dt="2020-10-03T16:13:42.163" v="5780" actId="478"/>
          <ac:spMkLst>
            <pc:docMk/>
            <pc:sldMk cId="3175517327" sldId="275"/>
            <ac:spMk id="11" creationId="{7DFA570E-4152-4E7C-BA54-4DA0BCE8DA19}"/>
          </ac:spMkLst>
        </pc:spChg>
        <pc:spChg chg="add del mod">
          <ac:chgData name="소 민환" userId="367441008b9a3a76" providerId="LiveId" clId="{064A87A1-1E73-4548-9177-59600C18AB2E}" dt="2020-10-03T14:33:49.458" v="5613" actId="478"/>
          <ac:spMkLst>
            <pc:docMk/>
            <pc:sldMk cId="3175517327" sldId="275"/>
            <ac:spMk id="12" creationId="{BC0D6C68-91D4-402C-85C6-B6D7781414AA}"/>
          </ac:spMkLst>
        </pc:spChg>
        <pc:spChg chg="add mod">
          <ac:chgData name="소 민환" userId="367441008b9a3a76" providerId="LiveId" clId="{064A87A1-1E73-4548-9177-59600C18AB2E}" dt="2020-10-03T16:29:18.308" v="5869" actId="164"/>
          <ac:spMkLst>
            <pc:docMk/>
            <pc:sldMk cId="3175517327" sldId="275"/>
            <ac:spMk id="13" creationId="{9BDC7AF7-93CF-4B35-BF96-8482096855E0}"/>
          </ac:spMkLst>
        </pc:spChg>
        <pc:spChg chg="mod">
          <ac:chgData name="소 민환" userId="367441008b9a3a76" providerId="LiveId" clId="{064A87A1-1E73-4548-9177-59600C18AB2E}" dt="2020-10-03T08:25:03.843" v="3841" actId="165"/>
          <ac:spMkLst>
            <pc:docMk/>
            <pc:sldMk cId="3175517327" sldId="275"/>
            <ac:spMk id="13" creationId="{EBEB5F49-3F38-43D8-9A65-95AA060D05A7}"/>
          </ac:spMkLst>
        </pc:spChg>
        <pc:spChg chg="add del mod topLvl">
          <ac:chgData name="소 민환" userId="367441008b9a3a76" providerId="LiveId" clId="{064A87A1-1E73-4548-9177-59600C18AB2E}" dt="2020-10-03T16:14:47.334" v="5791" actId="478"/>
          <ac:spMkLst>
            <pc:docMk/>
            <pc:sldMk cId="3175517327" sldId="275"/>
            <ac:spMk id="14" creationId="{AA22DA8B-618B-4A99-A121-3B75D0A7FA3C}"/>
          </ac:spMkLst>
        </pc:spChg>
        <pc:spChg chg="mod">
          <ac:chgData name="소 민환" userId="367441008b9a3a76" providerId="LiveId" clId="{064A87A1-1E73-4548-9177-59600C18AB2E}" dt="2020-10-03T08:25:03.843" v="3841" actId="165"/>
          <ac:spMkLst>
            <pc:docMk/>
            <pc:sldMk cId="3175517327" sldId="275"/>
            <ac:spMk id="14" creationId="{FDFC1EBB-17A2-4F0D-B318-BCD8BCB8AB8B}"/>
          </ac:spMkLst>
        </pc:spChg>
        <pc:spChg chg="mod">
          <ac:chgData name="소 민환" userId="367441008b9a3a76" providerId="LiveId" clId="{064A87A1-1E73-4548-9177-59600C18AB2E}" dt="2020-10-03T08:25:03.843" v="3841" actId="165"/>
          <ac:spMkLst>
            <pc:docMk/>
            <pc:sldMk cId="3175517327" sldId="275"/>
            <ac:spMk id="15" creationId="{CD52145E-913F-4467-ABB0-BB0B64DB5462}"/>
          </ac:spMkLst>
        </pc:spChg>
        <pc:spChg chg="add del mod">
          <ac:chgData name="소 민환" userId="367441008b9a3a76" providerId="LiveId" clId="{064A87A1-1E73-4548-9177-59600C18AB2E}" dt="2020-10-03T16:12:29.629" v="5766" actId="22"/>
          <ac:spMkLst>
            <pc:docMk/>
            <pc:sldMk cId="3175517327" sldId="275"/>
            <ac:spMk id="16" creationId="{204B41D9-927B-4F58-A0A6-77138ADD7199}"/>
          </ac:spMkLst>
        </pc:spChg>
        <pc:spChg chg="add mod">
          <ac:chgData name="소 민환" userId="367441008b9a3a76" providerId="LiveId" clId="{064A87A1-1E73-4548-9177-59600C18AB2E}" dt="2020-10-03T16:29:48.505" v="5873" actId="1076"/>
          <ac:spMkLst>
            <pc:docMk/>
            <pc:sldMk cId="3175517327" sldId="275"/>
            <ac:spMk id="19" creationId="{E12153C2-8144-43A0-9ECC-E5BBC9B77F47}"/>
          </ac:spMkLst>
        </pc:spChg>
        <pc:spChg chg="del mod topLvl">
          <ac:chgData name="소 민환" userId="367441008b9a3a76" providerId="LiveId" clId="{064A87A1-1E73-4548-9177-59600C18AB2E}" dt="2020-10-03T16:28:35.709" v="5853" actId="478"/>
          <ac:spMkLst>
            <pc:docMk/>
            <pc:sldMk cId="3175517327" sldId="275"/>
            <ac:spMk id="22" creationId="{9DDA1907-EE1A-4FD5-A7BA-6F4B56277474}"/>
          </ac:spMkLst>
        </pc:spChg>
        <pc:spChg chg="add del mod">
          <ac:chgData name="소 민환" userId="367441008b9a3a76" providerId="LiveId" clId="{064A87A1-1E73-4548-9177-59600C18AB2E}" dt="2020-10-03T16:26:53.047" v="5819" actId="478"/>
          <ac:spMkLst>
            <pc:docMk/>
            <pc:sldMk cId="3175517327" sldId="275"/>
            <ac:spMk id="23" creationId="{6012C247-40EF-4623-813D-AECE1F9727B4}"/>
          </ac:spMkLst>
        </pc:spChg>
        <pc:spChg chg="add del mod">
          <ac:chgData name="소 민환" userId="367441008b9a3a76" providerId="LiveId" clId="{064A87A1-1E73-4548-9177-59600C18AB2E}" dt="2020-10-03T16:27:19.928" v="5843" actId="478"/>
          <ac:spMkLst>
            <pc:docMk/>
            <pc:sldMk cId="3175517327" sldId="275"/>
            <ac:spMk id="24" creationId="{B5FFCE11-30DB-4805-8E80-473E1E4FB4EE}"/>
          </ac:spMkLst>
        </pc:spChg>
        <pc:spChg chg="add mod">
          <ac:chgData name="소 민환" userId="367441008b9a3a76" providerId="LiveId" clId="{064A87A1-1E73-4548-9177-59600C18AB2E}" dt="2020-10-03T16:29:18.308" v="5869" actId="164"/>
          <ac:spMkLst>
            <pc:docMk/>
            <pc:sldMk cId="3175517327" sldId="275"/>
            <ac:spMk id="26" creationId="{771BD540-6D8E-4D50-8680-D78D9749C878}"/>
          </ac:spMkLst>
        </pc:spChg>
        <pc:spChg chg="mod">
          <ac:chgData name="소 민환" userId="367441008b9a3a76" providerId="LiveId" clId="{064A87A1-1E73-4548-9177-59600C18AB2E}" dt="2020-10-03T09:53:01.768" v="4664"/>
          <ac:spMkLst>
            <pc:docMk/>
            <pc:sldMk cId="3175517327" sldId="275"/>
            <ac:spMk id="26" creationId="{989DB9C9-DE78-489A-A89A-3515782BB888}"/>
          </ac:spMkLst>
        </pc:spChg>
        <pc:spChg chg="add del mod">
          <ac:chgData name="소 민환" userId="367441008b9a3a76" providerId="LiveId" clId="{064A87A1-1E73-4548-9177-59600C18AB2E}" dt="2020-10-04T01:27:47.578" v="6119" actId="478"/>
          <ac:spMkLst>
            <pc:docMk/>
            <pc:sldMk cId="3175517327" sldId="275"/>
            <ac:spMk id="28" creationId="{73AF37C3-D544-4D09-85A7-1FBA9923AFA8}"/>
          </ac:spMkLst>
        </pc:spChg>
        <pc:spChg chg="add del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29" creationId="{237598E9-3FC2-4AE4-9536-D340F80135A4}"/>
          </ac:spMkLst>
        </pc:spChg>
        <pc:spChg chg="add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32" creationId="{C50C940E-14C0-44A0-BC4E-A49603102435}"/>
          </ac:spMkLst>
        </pc:spChg>
        <pc:spChg chg="add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34" creationId="{19D1D417-FDF7-42CC-A474-197BB21C85C3}"/>
          </ac:spMkLst>
        </pc:spChg>
        <pc:spChg chg="add mod">
          <ac:chgData name="소 민환" userId="367441008b9a3a76" providerId="LiveId" clId="{064A87A1-1E73-4548-9177-59600C18AB2E}" dt="2020-10-03T14:33:28.847" v="5607" actId="20577"/>
          <ac:spMkLst>
            <pc:docMk/>
            <pc:sldMk cId="3175517327" sldId="275"/>
            <ac:spMk id="36" creationId="{25E58521-4E21-432E-A149-FE715DE4B349}"/>
          </ac:spMkLst>
        </pc:spChg>
        <pc:spChg chg="add mod">
          <ac:chgData name="소 민환" userId="367441008b9a3a76" providerId="LiveId" clId="{064A87A1-1E73-4548-9177-59600C18AB2E}" dt="2020-10-03T16:27:11.276" v="5833" actId="20577"/>
          <ac:spMkLst>
            <pc:docMk/>
            <pc:sldMk cId="3175517327" sldId="275"/>
            <ac:spMk id="38" creationId="{1C3D3687-3DBA-4857-9CB6-611243F4F0A2}"/>
          </ac:spMkLst>
        </pc:spChg>
        <pc:spChg chg="add mod">
          <ac:chgData name="소 민환" userId="367441008b9a3a76" providerId="LiveId" clId="{064A87A1-1E73-4548-9177-59600C18AB2E}" dt="2020-10-03T16:27:16.474" v="5842" actId="20577"/>
          <ac:spMkLst>
            <pc:docMk/>
            <pc:sldMk cId="3175517327" sldId="275"/>
            <ac:spMk id="40" creationId="{56E954EA-1CD3-4128-BBB3-82037A7A6708}"/>
          </ac:spMkLst>
        </pc:spChg>
        <pc:spChg chg="add del mod">
          <ac:chgData name="소 민환" userId="367441008b9a3a76" providerId="LiveId" clId="{064A87A1-1E73-4548-9177-59600C18AB2E}" dt="2020-10-03T10:22:08.914" v="5373" actId="478"/>
          <ac:spMkLst>
            <pc:docMk/>
            <pc:sldMk cId="3175517327" sldId="275"/>
            <ac:spMk id="41" creationId="{FD6B20CB-7CF8-41F0-A59C-83BC2E0A32C9}"/>
          </ac:spMkLst>
        </pc:spChg>
        <pc:spChg chg="add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44" creationId="{521E2B38-9C47-4315-8B8F-DEB8A1BC888D}"/>
          </ac:spMkLst>
        </pc:spChg>
        <pc:spChg chg="add mod">
          <ac:chgData name="소 민환" userId="367441008b9a3a76" providerId="LiveId" clId="{064A87A1-1E73-4548-9177-59600C18AB2E}" dt="2020-10-03T16:29:18.308" v="5869" actId="164"/>
          <ac:spMkLst>
            <pc:docMk/>
            <pc:sldMk cId="3175517327" sldId="275"/>
            <ac:spMk id="46" creationId="{0104F8BD-194B-404A-AC38-D198F04653E9}"/>
          </ac:spMkLst>
        </pc:spChg>
        <pc:spChg chg="add del">
          <ac:chgData name="소 민환" userId="367441008b9a3a76" providerId="LiveId" clId="{064A87A1-1E73-4548-9177-59600C18AB2E}" dt="2020-10-03T10:23:33.354" v="5397" actId="22"/>
          <ac:spMkLst>
            <pc:docMk/>
            <pc:sldMk cId="3175517327" sldId="275"/>
            <ac:spMk id="46" creationId="{A88F21AF-D846-477F-BEC5-81C87B645BC3}"/>
          </ac:spMkLst>
        </pc:spChg>
        <pc:spChg chg="add del mod">
          <ac:chgData name="소 민환" userId="367441008b9a3a76" providerId="LiveId" clId="{064A87A1-1E73-4548-9177-59600C18AB2E}" dt="2020-10-04T01:27:44.973" v="6118" actId="478"/>
          <ac:spMkLst>
            <pc:docMk/>
            <pc:sldMk cId="3175517327" sldId="275"/>
            <ac:spMk id="47" creationId="{43B5BC23-AB80-46D0-A3DA-31F3E90DE05B}"/>
          </ac:spMkLst>
        </pc:spChg>
        <pc:spChg chg="add del">
          <ac:chgData name="소 민환" userId="367441008b9a3a76" providerId="LiveId" clId="{064A87A1-1E73-4548-9177-59600C18AB2E}" dt="2020-10-03T10:23:39.870" v="5400" actId="22"/>
          <ac:spMkLst>
            <pc:docMk/>
            <pc:sldMk cId="3175517327" sldId="275"/>
            <ac:spMk id="48" creationId="{0B7090B2-1A95-4A5C-9525-D11369FA0B1E}"/>
          </ac:spMkLst>
        </pc:spChg>
        <pc:spChg chg="add mod">
          <ac:chgData name="소 민환" userId="367441008b9a3a76" providerId="LiveId" clId="{064A87A1-1E73-4548-9177-59600C18AB2E}" dt="2020-10-03T14:36:47.528" v="5639" actId="571"/>
          <ac:spMkLst>
            <pc:docMk/>
            <pc:sldMk cId="3175517327" sldId="275"/>
            <ac:spMk id="48" creationId="{5A066810-5962-4917-B50E-2719304B75DA}"/>
          </ac:spMkLst>
        </pc:spChg>
        <pc:spChg chg="add del mod">
          <ac:chgData name="소 민환" userId="367441008b9a3a76" providerId="LiveId" clId="{064A87A1-1E73-4548-9177-59600C18AB2E}" dt="2020-10-04T01:27:40.717" v="6116" actId="478"/>
          <ac:spMkLst>
            <pc:docMk/>
            <pc:sldMk cId="3175517327" sldId="275"/>
            <ac:spMk id="49" creationId="{BBD3FC8E-FD07-496E-AC45-B84D7A2E5F6B}"/>
          </ac:spMkLst>
        </pc:spChg>
        <pc:spChg chg="add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50" creationId="{95A93BFF-A156-4943-98AE-600276D5A2DD}"/>
          </ac:spMkLst>
        </pc:spChg>
        <pc:spChg chg="add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52" creationId="{170EA152-75C7-4155-B60F-798156A1F265}"/>
          </ac:spMkLst>
        </pc:spChg>
        <pc:spChg chg="add del mod">
          <ac:chgData name="소 민환" userId="367441008b9a3a76" providerId="LiveId" clId="{064A87A1-1E73-4548-9177-59600C18AB2E}" dt="2020-10-04T01:27:42.306" v="6117" actId="478"/>
          <ac:spMkLst>
            <pc:docMk/>
            <pc:sldMk cId="3175517327" sldId="275"/>
            <ac:spMk id="53" creationId="{FF1A769A-6ACE-4D66-9840-CBD08208E4BE}"/>
          </ac:spMkLst>
        </pc:spChg>
        <pc:spChg chg="add mod">
          <ac:chgData name="소 민환" userId="367441008b9a3a76" providerId="LiveId" clId="{064A87A1-1E73-4548-9177-59600C18AB2E}" dt="2020-10-03T14:31:03.658" v="5579" actId="1076"/>
          <ac:spMkLst>
            <pc:docMk/>
            <pc:sldMk cId="3175517327" sldId="275"/>
            <ac:spMk id="54" creationId="{149148D4-7CBC-486D-B9C6-D2689310DF8D}"/>
          </ac:spMkLst>
        </pc:spChg>
        <pc:spChg chg="add mod">
          <ac:chgData name="소 민환" userId="367441008b9a3a76" providerId="LiveId" clId="{064A87A1-1E73-4548-9177-59600C18AB2E}" dt="2020-10-03T14:31:12.001" v="5580" actId="1076"/>
          <ac:spMkLst>
            <pc:docMk/>
            <pc:sldMk cId="3175517327" sldId="275"/>
            <ac:spMk id="56" creationId="{463C1346-C501-4C1A-9C60-522C252E6638}"/>
          </ac:spMkLst>
        </pc:spChg>
        <pc:spChg chg="add mod">
          <ac:chgData name="소 민환" userId="367441008b9a3a76" providerId="LiveId" clId="{064A87A1-1E73-4548-9177-59600C18AB2E}" dt="2020-10-03T14:33:08.515" v="5603" actId="1076"/>
          <ac:spMkLst>
            <pc:docMk/>
            <pc:sldMk cId="3175517327" sldId="275"/>
            <ac:spMk id="58" creationId="{8D50C948-E3AC-46EF-9E16-6157A7E0B786}"/>
          </ac:spMkLst>
        </pc:spChg>
        <pc:spChg chg="add mod">
          <ac:chgData name="소 민환" userId="367441008b9a3a76" providerId="LiveId" clId="{064A87A1-1E73-4548-9177-59600C18AB2E}" dt="2020-10-03T14:33:14.873" v="5604" actId="1076"/>
          <ac:spMkLst>
            <pc:docMk/>
            <pc:sldMk cId="3175517327" sldId="275"/>
            <ac:spMk id="60" creationId="{B2653758-1140-4E87-BBBF-18C129CE89CA}"/>
          </ac:spMkLst>
        </pc:spChg>
        <pc:spChg chg="add mod topLvl">
          <ac:chgData name="소 민환" userId="367441008b9a3a76" providerId="LiveId" clId="{064A87A1-1E73-4548-9177-59600C18AB2E}" dt="2020-10-03T16:29:18.308" v="5869" actId="164"/>
          <ac:spMkLst>
            <pc:docMk/>
            <pc:sldMk cId="3175517327" sldId="275"/>
            <ac:spMk id="62" creationId="{7BD759B6-31EB-49B5-90CA-84B9844B0072}"/>
          </ac:spMkLst>
        </pc:spChg>
        <pc:spChg chg="add del mod">
          <ac:chgData name="소 민환" userId="367441008b9a3a76" providerId="LiveId" clId="{064A87A1-1E73-4548-9177-59600C18AB2E}" dt="2020-10-03T14:32:06.507" v="5588" actId="478"/>
          <ac:spMkLst>
            <pc:docMk/>
            <pc:sldMk cId="3175517327" sldId="275"/>
            <ac:spMk id="64" creationId="{1105CD4E-8AB9-4DE9-9010-3FB65F6325AA}"/>
          </ac:spMkLst>
        </pc:spChg>
        <pc:spChg chg="add del mod">
          <ac:chgData name="소 민환" userId="367441008b9a3a76" providerId="LiveId" clId="{064A87A1-1E73-4548-9177-59600C18AB2E}" dt="2020-10-03T14:32:07.452" v="5589" actId="478"/>
          <ac:spMkLst>
            <pc:docMk/>
            <pc:sldMk cId="3175517327" sldId="275"/>
            <ac:spMk id="66" creationId="{655EC5F7-0CB7-41C9-94A8-4A3816BC77A3}"/>
          </ac:spMkLst>
        </pc:spChg>
        <pc:spChg chg="add mod">
          <ac:chgData name="소 민환" userId="367441008b9a3a76" providerId="LiveId" clId="{064A87A1-1E73-4548-9177-59600C18AB2E}" dt="2020-10-03T16:29:18.308" v="5869" actId="164"/>
          <ac:spMkLst>
            <pc:docMk/>
            <pc:sldMk cId="3175517327" sldId="275"/>
            <ac:spMk id="71" creationId="{A55A87FC-B816-4917-8777-2E4F51267EC1}"/>
          </ac:spMkLst>
        </pc:spChg>
        <pc:grpChg chg="add mod topLvl">
          <ac:chgData name="소 민환" userId="367441008b9a3a76" providerId="LiveId" clId="{064A87A1-1E73-4548-9177-59600C18AB2E}" dt="2020-10-03T08:26:10.290" v="3854" actId="164"/>
          <ac:grpSpMkLst>
            <pc:docMk/>
            <pc:sldMk cId="3175517327" sldId="275"/>
            <ac:grpSpMk id="9" creationId="{096DBB67-6E62-4295-8446-E18E67FB2157}"/>
          </ac:grpSpMkLst>
        </pc:grpChg>
        <pc:grpChg chg="mod">
          <ac:chgData name="소 민환" userId="367441008b9a3a76" providerId="LiveId" clId="{064A87A1-1E73-4548-9177-59600C18AB2E}" dt="2020-10-03T08:25:03.843" v="3841" actId="165"/>
          <ac:grpSpMkLst>
            <pc:docMk/>
            <pc:sldMk cId="3175517327" sldId="275"/>
            <ac:grpSpMk id="10" creationId="{F291A1E9-1441-4640-AB11-42D5674808F5}"/>
          </ac:grpSpMkLst>
        </pc:grpChg>
        <pc:grpChg chg="mod">
          <ac:chgData name="소 민환" userId="367441008b9a3a76" providerId="LiveId" clId="{064A87A1-1E73-4548-9177-59600C18AB2E}" dt="2020-10-03T08:25:03.843" v="3841" actId="165"/>
          <ac:grpSpMkLst>
            <pc:docMk/>
            <pc:sldMk cId="3175517327" sldId="275"/>
            <ac:grpSpMk id="12" creationId="{D5497F45-28CF-4345-BCA9-5AE9670C6817}"/>
          </ac:grpSpMkLst>
        </pc:grpChg>
        <pc:grpChg chg="add del mod">
          <ac:chgData name="소 민환" userId="367441008b9a3a76" providerId="LiveId" clId="{064A87A1-1E73-4548-9177-59600C18AB2E}" dt="2020-10-03T16:14:47.334" v="5791" actId="478"/>
          <ac:grpSpMkLst>
            <pc:docMk/>
            <pc:sldMk cId="3175517327" sldId="275"/>
            <ac:grpSpMk id="15" creationId="{9B366547-2A6F-46E5-A629-88B339A616E7}"/>
          </ac:grpSpMkLst>
        </pc:grpChg>
        <pc:grpChg chg="add del mod">
          <ac:chgData name="소 민환" userId="367441008b9a3a76" providerId="LiveId" clId="{064A87A1-1E73-4548-9177-59600C18AB2E}" dt="2020-10-03T08:25:03.843" v="3841" actId="165"/>
          <ac:grpSpMkLst>
            <pc:docMk/>
            <pc:sldMk cId="3175517327" sldId="275"/>
            <ac:grpSpMk id="16" creationId="{D8101264-E4E6-442F-975E-2E458046C012}"/>
          </ac:grpSpMkLst>
        </pc:grpChg>
        <pc:grpChg chg="add del mod">
          <ac:chgData name="소 민환" userId="367441008b9a3a76" providerId="LiveId" clId="{064A87A1-1E73-4548-9177-59600C18AB2E}" dt="2020-10-03T10:29:25.187" v="5518" actId="478"/>
          <ac:grpSpMkLst>
            <pc:docMk/>
            <pc:sldMk cId="3175517327" sldId="275"/>
            <ac:grpSpMk id="17" creationId="{A21CAB8B-628E-4ED6-9515-7A017859EA3E}"/>
          </ac:grpSpMkLst>
        </pc:grpChg>
        <pc:grpChg chg="add del mod">
          <ac:chgData name="소 민환" userId="367441008b9a3a76" providerId="LiveId" clId="{064A87A1-1E73-4548-9177-59600C18AB2E}" dt="2020-10-03T16:28:35.709" v="5853" actId="478"/>
          <ac:grpSpMkLst>
            <pc:docMk/>
            <pc:sldMk cId="3175517327" sldId="275"/>
            <ac:grpSpMk id="20" creationId="{3B5DB4C8-0D3C-48EC-AFD0-AEF66C1700F7}"/>
          </ac:grpSpMkLst>
        </pc:grpChg>
        <pc:grpChg chg="add del mod">
          <ac:chgData name="소 민환" userId="367441008b9a3a76" providerId="LiveId" clId="{064A87A1-1E73-4548-9177-59600C18AB2E}" dt="2020-10-03T09:53:03.041" v="4665"/>
          <ac:grpSpMkLst>
            <pc:docMk/>
            <pc:sldMk cId="3175517327" sldId="275"/>
            <ac:grpSpMk id="24" creationId="{F9358CF0-C9B6-46EA-AE48-C3508F87A89E}"/>
          </ac:grpSpMkLst>
        </pc:grpChg>
        <pc:grpChg chg="add mod">
          <ac:chgData name="소 민환" userId="367441008b9a3a76" providerId="LiveId" clId="{064A87A1-1E73-4548-9177-59600C18AB2E}" dt="2020-10-03T16:29:18.308" v="5869" actId="164"/>
          <ac:grpSpMkLst>
            <pc:docMk/>
            <pc:sldMk cId="3175517327" sldId="275"/>
            <ac:grpSpMk id="61" creationId="{159A7FB7-4DEE-44E6-B788-E4E9BBC13CDD}"/>
          </ac:grpSpMkLst>
        </pc:grpChg>
        <pc:grpChg chg="add mod">
          <ac:chgData name="소 민환" userId="367441008b9a3a76" providerId="LiveId" clId="{064A87A1-1E73-4548-9177-59600C18AB2E}" dt="2020-10-03T16:29:18.308" v="5869" actId="164"/>
          <ac:grpSpMkLst>
            <pc:docMk/>
            <pc:sldMk cId="3175517327" sldId="275"/>
            <ac:grpSpMk id="72" creationId="{C754547A-7FD0-48CD-A638-8567A0BE7E23}"/>
          </ac:grpSpMkLst>
        </pc:grpChg>
        <pc:graphicFrameChg chg="add del mod modGraphic">
          <ac:chgData name="소 민환" userId="367441008b9a3a76" providerId="LiveId" clId="{064A87A1-1E73-4548-9177-59600C18AB2E}" dt="2020-10-03T09:52:55.918" v="4663" actId="478"/>
          <ac:graphicFrameMkLst>
            <pc:docMk/>
            <pc:sldMk cId="3175517327" sldId="275"/>
            <ac:graphicFrameMk id="23" creationId="{67150A33-E5AA-4F8E-AB4D-6900DBC6EFB8}"/>
          </ac:graphicFrameMkLst>
        </pc:graphicFrameChg>
        <pc:graphicFrameChg chg="add del mod modGraphic">
          <ac:chgData name="소 민환" userId="367441008b9a3a76" providerId="LiveId" clId="{064A87A1-1E73-4548-9177-59600C18AB2E}" dt="2020-10-03T10:04:53.433" v="4722" actId="478"/>
          <ac:graphicFrameMkLst>
            <pc:docMk/>
            <pc:sldMk cId="3175517327" sldId="275"/>
            <ac:graphicFrameMk id="28" creationId="{0FB5DB09-D4F3-4E91-959B-240CB1E98F2E}"/>
          </ac:graphicFrameMkLst>
        </pc:graphicFrameChg>
        <pc:picChg chg="add mod">
          <ac:chgData name="소 민환" userId="367441008b9a3a76" providerId="LiveId" clId="{064A87A1-1E73-4548-9177-59600C18AB2E}" dt="2020-10-03T16:29:18.308" v="5869" actId="164"/>
          <ac:picMkLst>
            <pc:docMk/>
            <pc:sldMk cId="3175517327" sldId="275"/>
            <ac:picMk id="18" creationId="{0BEF660E-FFAE-47C0-AEA3-09326DB9764D}"/>
          </ac:picMkLst>
        </pc:picChg>
        <pc:picChg chg="mod topLvl">
          <ac:chgData name="소 민환" userId="367441008b9a3a76" providerId="LiveId" clId="{064A87A1-1E73-4548-9177-59600C18AB2E}" dt="2020-10-03T16:29:18.308" v="5869" actId="164"/>
          <ac:picMkLst>
            <pc:docMk/>
            <pc:sldMk cId="3175517327" sldId="275"/>
            <ac:picMk id="21" creationId="{D0FF830F-29F8-4989-AE86-A423949FC692}"/>
          </ac:picMkLst>
        </pc:picChg>
        <pc:picChg chg="mod">
          <ac:chgData name="소 민환" userId="367441008b9a3a76" providerId="LiveId" clId="{064A87A1-1E73-4548-9177-59600C18AB2E}" dt="2020-10-03T09:53:01.768" v="4664"/>
          <ac:picMkLst>
            <pc:docMk/>
            <pc:sldMk cId="3175517327" sldId="275"/>
            <ac:picMk id="25" creationId="{D428D72C-D451-4D73-9CCC-1FD3747EC483}"/>
          </ac:picMkLst>
        </pc:picChg>
        <pc:cxnChg chg="add mod">
          <ac:chgData name="소 민환" userId="367441008b9a3a76" providerId="LiveId" clId="{064A87A1-1E73-4548-9177-59600C18AB2E}" dt="2020-10-03T10:29:12.838" v="5515" actId="164"/>
          <ac:cxnSpMkLst>
            <pc:docMk/>
            <pc:sldMk cId="3175517327" sldId="275"/>
            <ac:cxnSpMk id="31" creationId="{21D56853-4078-416D-8E43-2D842A920AAE}"/>
          </ac:cxnSpMkLst>
        </pc:cxnChg>
        <pc:cxnChg chg="add mod">
          <ac:chgData name="소 민환" userId="367441008b9a3a76" providerId="LiveId" clId="{064A87A1-1E73-4548-9177-59600C18AB2E}" dt="2020-10-03T10:29:12.838" v="5515" actId="164"/>
          <ac:cxnSpMkLst>
            <pc:docMk/>
            <pc:sldMk cId="3175517327" sldId="275"/>
            <ac:cxnSpMk id="42" creationId="{D8452701-05DE-4CDF-AAD9-BA309DB375CD}"/>
          </ac:cxnSpMkLst>
        </pc:cxnChg>
      </pc:sldChg>
      <pc:sldChg chg="addSp delSp modSp new add del mod">
        <pc:chgData name="소 민환" userId="367441008b9a3a76" providerId="LiveId" clId="{064A87A1-1E73-4548-9177-59600C18AB2E}" dt="2020-10-04T02:09:02.192" v="7261"/>
        <pc:sldMkLst>
          <pc:docMk/>
          <pc:sldMk cId="2454580500" sldId="276"/>
        </pc:sldMkLst>
        <pc:spChg chg="add del mod">
          <ac:chgData name="소 민환" userId="367441008b9a3a76" providerId="LiveId" clId="{064A87A1-1E73-4548-9177-59600C18AB2E}" dt="2020-10-04T01:12:57.954" v="5913"/>
          <ac:spMkLst>
            <pc:docMk/>
            <pc:sldMk cId="2454580500" sldId="276"/>
            <ac:spMk id="2" creationId="{960FDDA0-854F-4953-9B71-2BDA6E70A118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3" creationId="{3F41CE69-33FD-43CB-A6D8-58AF2E651AD3}"/>
          </ac:spMkLst>
        </pc:spChg>
        <pc:spChg chg="add mod">
          <ac:chgData name="소 민환" userId="367441008b9a3a76" providerId="LiveId" clId="{064A87A1-1E73-4548-9177-59600C18AB2E}" dt="2020-10-04T01:13:14.058" v="5916" actId="1582"/>
          <ac:spMkLst>
            <pc:docMk/>
            <pc:sldMk cId="2454580500" sldId="276"/>
            <ac:spMk id="3" creationId="{B639ECE3-A689-4137-9424-CD4902B9E0E8}"/>
          </ac:spMkLst>
        </pc:spChg>
        <pc:spChg chg="add mod">
          <ac:chgData name="소 민환" userId="367441008b9a3a76" providerId="LiveId" clId="{064A87A1-1E73-4548-9177-59600C18AB2E}" dt="2020-10-04T01:29:23.868" v="6145" actId="1076"/>
          <ac:spMkLst>
            <pc:docMk/>
            <pc:sldMk cId="2454580500" sldId="276"/>
            <ac:spMk id="4" creationId="{D7749989-794B-4A2E-B671-49300F63C09B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5" creationId="{3C636F55-4401-40E6-8BAA-3B8F73268EDE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6" creationId="{20D4897E-09BC-4FFF-94DF-15BB9E7782D9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7" creationId="{566E71E7-BCBE-4A24-8A1F-42BE8EFD1E3D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8" creationId="{D51D5990-73C0-4F6F-8131-D8AE1D1A9DFC}"/>
          </ac:spMkLst>
        </pc:spChg>
        <pc:spChg chg="add mod">
          <ac:chgData name="소 민환" userId="367441008b9a3a76" providerId="LiveId" clId="{064A87A1-1E73-4548-9177-59600C18AB2E}" dt="2020-10-04T01:29:12.929" v="6143" actId="1076"/>
          <ac:spMkLst>
            <pc:docMk/>
            <pc:sldMk cId="2454580500" sldId="276"/>
            <ac:spMk id="9" creationId="{EB8946A1-006C-4DBD-B975-CE9AFD6A37F1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9" creationId="{F9BA54EE-C516-4242-8D57-A6EB39210C29}"/>
          </ac:spMkLst>
        </pc:spChg>
        <pc:spChg chg="add mod">
          <ac:chgData name="소 민환" userId="367441008b9a3a76" providerId="LiveId" clId="{064A87A1-1E73-4548-9177-59600C18AB2E}" dt="2020-10-04T01:16:21.778" v="5938" actId="1582"/>
          <ac:spMkLst>
            <pc:docMk/>
            <pc:sldMk cId="2454580500" sldId="276"/>
            <ac:spMk id="10" creationId="{FC2C9A13-8CF0-47CF-AFCC-8D12B0CB0400}"/>
          </ac:spMkLst>
        </pc:spChg>
        <pc:spChg chg="add mod">
          <ac:chgData name="소 민환" userId="367441008b9a3a76" providerId="LiveId" clId="{064A87A1-1E73-4548-9177-59600C18AB2E}" dt="2020-10-04T01:18:09.039" v="6085"/>
          <ac:spMkLst>
            <pc:docMk/>
            <pc:sldMk cId="2454580500" sldId="276"/>
            <ac:spMk id="11" creationId="{2A751DE9-A15E-4A20-BB6E-BE1A72B5851E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1" creationId="{95C896C0-1BCE-4E56-AD86-AEC43FB3F3E6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2" creationId="{13B3DE45-E3C6-435F-9BDB-B6B0F9909CB5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3" creationId="{9A625B48-60DE-48CE-9EB2-694DB47E2960}"/>
          </ac:spMkLst>
        </pc:spChg>
        <pc:spChg chg="add mod">
          <ac:chgData name="소 민환" userId="367441008b9a3a76" providerId="LiveId" clId="{064A87A1-1E73-4548-9177-59600C18AB2E}" dt="2020-10-04T01:20:24.228" v="6093" actId="20577"/>
          <ac:spMkLst>
            <pc:docMk/>
            <pc:sldMk cId="2454580500" sldId="276"/>
            <ac:spMk id="14" creationId="{0D63CAAB-449A-46A7-8A45-F896DD3352FA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4" creationId="{7B38ED00-5AD5-41A2-9019-EDE8FE177D7A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5" creationId="{C39F5508-4A49-465C-9FC3-51CED854A5E8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6" creationId="{1DA8F135-49E2-4827-99D9-0B01DEB95BE5}"/>
          </ac:spMkLst>
        </pc:spChg>
        <pc:spChg chg="add del mod">
          <ac:chgData name="소 민환" userId="367441008b9a3a76" providerId="LiveId" clId="{064A87A1-1E73-4548-9177-59600C18AB2E}" dt="2020-10-04T01:27:06.587" v="6110" actId="478"/>
          <ac:spMkLst>
            <pc:docMk/>
            <pc:sldMk cId="2454580500" sldId="276"/>
            <ac:spMk id="17" creationId="{5ED1B134-4500-4CF9-A3CC-A290EA876D6C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7" creationId="{842E887C-874A-44C0-9203-FF8C4359880F}"/>
          </ac:spMkLst>
        </pc:spChg>
        <pc:spChg chg="add del mod">
          <ac:chgData name="소 민환" userId="367441008b9a3a76" providerId="LiveId" clId="{064A87A1-1E73-4548-9177-59600C18AB2E}" dt="2020-10-03T14:37:46.642" v="5641" actId="478"/>
          <ac:spMkLst>
            <pc:docMk/>
            <pc:sldMk cId="2454580500" sldId="276"/>
            <ac:spMk id="18" creationId="{59E4C030-E2D0-4D56-850C-53EC0CF7B01E}"/>
          </ac:spMkLst>
        </pc:spChg>
        <pc:spChg chg="add mod">
          <ac:chgData name="소 민환" userId="367441008b9a3a76" providerId="LiveId" clId="{064A87A1-1E73-4548-9177-59600C18AB2E}" dt="2020-10-04T01:28:43.596" v="6134" actId="1076"/>
          <ac:spMkLst>
            <pc:docMk/>
            <pc:sldMk cId="2454580500" sldId="276"/>
            <ac:spMk id="20" creationId="{297D9CB1-270F-4E08-8409-B30A9A82DC6D}"/>
          </ac:spMkLst>
        </pc:spChg>
        <pc:spChg chg="add mod">
          <ac:chgData name="소 민환" userId="367441008b9a3a76" providerId="LiveId" clId="{064A87A1-1E73-4548-9177-59600C18AB2E}" dt="2020-10-04T01:29:17.202" v="6144" actId="1076"/>
          <ac:spMkLst>
            <pc:docMk/>
            <pc:sldMk cId="2454580500" sldId="276"/>
            <ac:spMk id="21" creationId="{5BAAE2CD-A6BC-4FC1-AA68-6FF152F17549}"/>
          </ac:spMkLst>
        </pc:spChg>
        <pc:spChg chg="add del mod topLvl">
          <ac:chgData name="소 민환" userId="367441008b9a3a76" providerId="LiveId" clId="{064A87A1-1E73-4548-9177-59600C18AB2E}" dt="2020-10-03T14:40:33.304" v="5657" actId="478"/>
          <ac:spMkLst>
            <pc:docMk/>
            <pc:sldMk cId="2454580500" sldId="276"/>
            <ac:spMk id="21" creationId="{D8A3EE11-300A-49F1-86AC-FFD22CC797E7}"/>
          </ac:spMkLst>
        </pc:spChg>
        <pc:spChg chg="add mod">
          <ac:chgData name="소 민환" userId="367441008b9a3a76" providerId="LiveId" clId="{064A87A1-1E73-4548-9177-59600C18AB2E}" dt="2020-10-04T01:29:02.746" v="6140" actId="1076"/>
          <ac:spMkLst>
            <pc:docMk/>
            <pc:sldMk cId="2454580500" sldId="276"/>
            <ac:spMk id="22" creationId="{0EB4BC12-052D-49F0-9FAD-43AC4A6FD031}"/>
          </ac:spMkLst>
        </pc:spChg>
        <pc:spChg chg="add mod">
          <ac:chgData name="소 민환" userId="367441008b9a3a76" providerId="LiveId" clId="{064A87A1-1E73-4548-9177-59600C18AB2E}" dt="2020-10-04T01:29:07.538" v="6142" actId="1076"/>
          <ac:spMkLst>
            <pc:docMk/>
            <pc:sldMk cId="2454580500" sldId="276"/>
            <ac:spMk id="23" creationId="{4BCFE1A6-6102-4B62-8FF3-3AB665C82AEE}"/>
          </ac:spMkLst>
        </pc:spChg>
        <pc:spChg chg="add del mod">
          <ac:chgData name="소 민환" userId="367441008b9a3a76" providerId="LiveId" clId="{064A87A1-1E73-4548-9177-59600C18AB2E}" dt="2020-10-03T16:10:45.147" v="5755" actId="1076"/>
          <ac:spMkLst>
            <pc:docMk/>
            <pc:sldMk cId="2454580500" sldId="276"/>
            <ac:spMk id="23" creationId="{626037C7-828D-4F22-BD89-DBEF2F8B5259}"/>
          </ac:spMkLst>
        </pc:spChg>
        <pc:spChg chg="add mod">
          <ac:chgData name="소 민환" userId="367441008b9a3a76" providerId="LiveId" clId="{064A87A1-1E73-4548-9177-59600C18AB2E}" dt="2020-10-04T01:30:08.840" v="6206" actId="255"/>
          <ac:spMkLst>
            <pc:docMk/>
            <pc:sldMk cId="2454580500" sldId="276"/>
            <ac:spMk id="24" creationId="{E86AB251-4582-4FF7-BF12-95B7E6D6FFB8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25" creationId="{85729154-3901-4029-86D1-EACA1AD9D832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26" creationId="{74DEF85E-2302-472F-B615-D413297100AD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27" creationId="{11CB93BE-A633-4FAA-AE36-3B5FFF70148C}"/>
          </ac:spMkLst>
        </pc:spChg>
        <pc:spChg chg="add mod">
          <ac:chgData name="소 민환" userId="367441008b9a3a76" providerId="LiveId" clId="{064A87A1-1E73-4548-9177-59600C18AB2E}" dt="2020-10-04T01:32:24.319" v="6266"/>
          <ac:spMkLst>
            <pc:docMk/>
            <pc:sldMk cId="2454580500" sldId="276"/>
            <ac:spMk id="27" creationId="{A108BBAA-60BA-490C-B438-B9A1C179D1B3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28" creationId="{D4A3B16A-59D6-4BAF-9772-E8655147B644}"/>
          </ac:spMkLst>
        </pc:spChg>
        <pc:spChg chg="add mod">
          <ac:chgData name="소 민환" userId="367441008b9a3a76" providerId="LiveId" clId="{064A87A1-1E73-4548-9177-59600C18AB2E}" dt="2020-10-04T02:09:02.192" v="7261"/>
          <ac:spMkLst>
            <pc:docMk/>
            <pc:sldMk cId="2454580500" sldId="276"/>
            <ac:spMk id="28" creationId="{D84A4A85-7FEC-466C-B335-960EE1CC97DC}"/>
          </ac:spMkLst>
        </pc:spChg>
        <pc:spChg chg="mod">
          <ac:chgData name="소 민환" userId="367441008b9a3a76" providerId="LiveId" clId="{064A87A1-1E73-4548-9177-59600C18AB2E}" dt="2020-10-03T16:08:57.330" v="5749" actId="20577"/>
          <ac:spMkLst>
            <pc:docMk/>
            <pc:sldMk cId="2454580500" sldId="276"/>
            <ac:spMk id="29" creationId="{93C17B25-B1EF-4642-B6FC-85B69716400E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31" creationId="{5534E769-CC60-4FF0-BF90-346E946EBD81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32" creationId="{138A09BF-76E1-4229-BE18-FB7BAC25D985}"/>
          </ac:spMkLst>
        </pc:spChg>
        <pc:spChg chg="mod">
          <ac:chgData name="소 민환" userId="367441008b9a3a76" providerId="LiveId" clId="{064A87A1-1E73-4548-9177-59600C18AB2E}" dt="2020-10-03T16:09:30.496" v="5750" actId="1076"/>
          <ac:spMkLst>
            <pc:docMk/>
            <pc:sldMk cId="2454580500" sldId="276"/>
            <ac:spMk id="33" creationId="{8616DBE2-B91C-4689-816D-060FBB76F6B7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34" creationId="{561D721E-FD3A-44DD-A6CE-045233332BE9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35" creationId="{CBBB0C66-A723-49C9-9CCE-1BE1CB03A080}"/>
          </ac:spMkLst>
        </pc:spChg>
        <pc:spChg chg="mod">
          <ac:chgData name="소 민환" userId="367441008b9a3a76" providerId="LiveId" clId="{064A87A1-1E73-4548-9177-59600C18AB2E}" dt="2020-10-03T16:09:47.769" v="5753" actId="1076"/>
          <ac:spMkLst>
            <pc:docMk/>
            <pc:sldMk cId="2454580500" sldId="276"/>
            <ac:spMk id="36" creationId="{AF5A186B-75F1-4ED3-87F6-4D846094483A}"/>
          </ac:spMkLst>
        </pc:spChg>
        <pc:spChg chg="mod">
          <ac:chgData name="소 민환" userId="367441008b9a3a76" providerId="LiveId" clId="{064A87A1-1E73-4548-9177-59600C18AB2E}" dt="2020-10-03T16:09:41.220" v="5752" actId="1076"/>
          <ac:spMkLst>
            <pc:docMk/>
            <pc:sldMk cId="2454580500" sldId="276"/>
            <ac:spMk id="37" creationId="{B73211BD-6B1B-49E8-A3CD-D7DD2D8C7622}"/>
          </ac:spMkLst>
        </pc:spChg>
        <pc:spChg chg="add del mod">
          <ac:chgData name="소 민환" userId="367441008b9a3a76" providerId="LiveId" clId="{064A87A1-1E73-4548-9177-59600C18AB2E}" dt="2020-10-03T14:53:05.449" v="5692" actId="478"/>
          <ac:spMkLst>
            <pc:docMk/>
            <pc:sldMk cId="2454580500" sldId="276"/>
            <ac:spMk id="39" creationId="{41548E10-E7FF-4E5A-9A42-C57D4AD78582}"/>
          </ac:spMkLst>
        </pc:spChg>
        <pc:spChg chg="add mod topLvl">
          <ac:chgData name="소 민환" userId="367441008b9a3a76" providerId="LiveId" clId="{064A87A1-1E73-4548-9177-59600C18AB2E}" dt="2020-10-04T01:12:54.151" v="5911" actId="1076"/>
          <ac:spMkLst>
            <pc:docMk/>
            <pc:sldMk cId="2454580500" sldId="276"/>
            <ac:spMk id="41" creationId="{0947C1CF-C6F6-416F-89B9-0DAFE101F641}"/>
          </ac:spMkLst>
        </pc:spChg>
        <pc:spChg chg="mod topLvl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50" creationId="{8D0DED81-E913-4598-ADB6-6398429D99C8}"/>
          </ac:spMkLst>
        </pc:spChg>
        <pc:spChg chg="mod topLvl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51" creationId="{7671B094-6957-4217-83F0-37823B22AED4}"/>
          </ac:spMkLst>
        </pc:spChg>
        <pc:spChg chg="mod topLvl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53" creationId="{DE4AF92E-C752-4D86-BD31-A49A94F62314}"/>
          </ac:spMkLst>
        </pc:spChg>
        <pc:spChg chg="del mod topLvl">
          <ac:chgData name="소 민환" userId="367441008b9a3a76" providerId="LiveId" clId="{064A87A1-1E73-4548-9177-59600C18AB2E}" dt="2020-10-04T01:28:50.363" v="6137" actId="478"/>
          <ac:spMkLst>
            <pc:docMk/>
            <pc:sldMk cId="2454580500" sldId="276"/>
            <ac:spMk id="54" creationId="{AC3226B0-68D4-461C-92C0-3F45029DFD41}"/>
          </ac:spMkLst>
        </pc:spChg>
        <pc:spChg chg="mod topLvl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55" creationId="{41EEE8DC-AD13-4144-9D1D-0C43C9EBCC25}"/>
          </ac:spMkLst>
        </pc:spChg>
        <pc:spChg chg="del mod topLvl">
          <ac:chgData name="소 민환" userId="367441008b9a3a76" providerId="LiveId" clId="{064A87A1-1E73-4548-9177-59600C18AB2E}" dt="2020-10-04T01:28:52.682" v="6138" actId="478"/>
          <ac:spMkLst>
            <pc:docMk/>
            <pc:sldMk cId="2454580500" sldId="276"/>
            <ac:spMk id="56" creationId="{2BB9920B-8DEB-456C-8692-4F95B9EFAC42}"/>
          </ac:spMkLst>
        </pc:spChg>
        <pc:spChg chg="del mod topLvl">
          <ac:chgData name="소 민환" userId="367441008b9a3a76" providerId="LiveId" clId="{064A87A1-1E73-4548-9177-59600C18AB2E}" dt="2020-10-04T01:28:35.086" v="6132" actId="478"/>
          <ac:spMkLst>
            <pc:docMk/>
            <pc:sldMk cId="2454580500" sldId="276"/>
            <ac:spMk id="57" creationId="{E5DB317D-2BC6-4A51-8446-A2C9561B6017}"/>
          </ac:spMkLst>
        </pc:spChg>
        <pc:spChg chg="del mod topLvl">
          <ac:chgData name="소 민환" userId="367441008b9a3a76" providerId="LiveId" clId="{064A87A1-1E73-4548-9177-59600C18AB2E}" dt="2020-10-04T01:28:36.139" v="6133" actId="478"/>
          <ac:spMkLst>
            <pc:docMk/>
            <pc:sldMk cId="2454580500" sldId="276"/>
            <ac:spMk id="58" creationId="{90598481-0111-4564-85D6-F127ACFACDB1}"/>
          </ac:spMkLst>
        </pc:spChg>
        <pc:spChg chg="mod topLvl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59" creationId="{213E8D5E-456C-4F52-B099-2B97C875204E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0" creationId="{2DA9BF4A-AB38-4C65-8C61-74449D55F5DA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2" creationId="{6DF77A79-1696-470A-9E2D-1B6F0D6063F2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3" creationId="{9B591820-A7C8-4BDC-A7C6-88C526A58D2D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4" creationId="{7EEF40BA-BB3D-4AA5-8F98-068D666A108B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5" creationId="{8E4C6BBE-3254-49A8-903C-6AEEB6469FCF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6" creationId="{47964F3F-FF83-4CC2-B2E5-A860782079A0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8" creationId="{E015893F-F4E1-4BDC-BD51-12491C26131C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9" creationId="{A39050DD-6828-41A2-9309-622464918C61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70" creationId="{A3DD966E-BF72-4F46-A30F-0AA9D02DA6E5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71" creationId="{F4180876-B18A-4BEB-A936-A349B033BF8B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72" creationId="{EF386B34-C329-4F68-A18A-FD640A05A8D0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73" creationId="{D6022FA4-E8AA-444A-9CE5-E27AFDF29DC0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74" creationId="{468DD428-FBD8-4523-928B-8284D11EA79E}"/>
          </ac:spMkLst>
        </pc:spChg>
        <pc:spChg chg="add mod">
          <ac:chgData name="소 민환" userId="367441008b9a3a76" providerId="LiveId" clId="{064A87A1-1E73-4548-9177-59600C18AB2E}" dt="2020-10-04T01:12:54.151" v="5911" actId="1076"/>
          <ac:spMkLst>
            <pc:docMk/>
            <pc:sldMk cId="2454580500" sldId="276"/>
            <ac:spMk id="76" creationId="{FB742426-0D40-4650-959B-2B8C3D097A5E}"/>
          </ac:spMkLst>
        </pc:spChg>
        <pc:grpChg chg="add del mod ord">
          <ac:chgData name="소 민환" userId="367441008b9a3a76" providerId="LiveId" clId="{064A87A1-1E73-4548-9177-59600C18AB2E}" dt="2020-10-03T14:37:48.035" v="5642" actId="478"/>
          <ac:grpSpMkLst>
            <pc:docMk/>
            <pc:sldMk cId="2454580500" sldId="276"/>
            <ac:grpSpMk id="2" creationId="{C7D74500-5519-4D17-BDED-59CA6EB4ED4C}"/>
          </ac:grpSpMkLst>
        </pc:grpChg>
        <pc:grpChg chg="add del mod">
          <ac:chgData name="소 민환" userId="367441008b9a3a76" providerId="LiveId" clId="{064A87A1-1E73-4548-9177-59600C18AB2E}" dt="2020-10-03T14:40:27.461" v="5654" actId="165"/>
          <ac:grpSpMkLst>
            <pc:docMk/>
            <pc:sldMk cId="2454580500" sldId="276"/>
            <ac:grpSpMk id="19" creationId="{607D27B3-254F-4EB8-A3CE-CAD2C5236818}"/>
          </ac:grpSpMkLst>
        </pc:grpChg>
        <pc:grpChg chg="add mod">
          <ac:chgData name="소 민환" userId="367441008b9a3a76" providerId="LiveId" clId="{064A87A1-1E73-4548-9177-59600C18AB2E}" dt="2020-10-03T15:59:57.340" v="5729" actId="165"/>
          <ac:grpSpMkLst>
            <pc:docMk/>
            <pc:sldMk cId="2454580500" sldId="276"/>
            <ac:grpSpMk id="22" creationId="{E06977EA-F3B5-455B-B5AF-E09AE030F597}"/>
          </ac:grpSpMkLst>
        </pc:grpChg>
        <pc:grpChg chg="add mod">
          <ac:chgData name="소 민환" userId="367441008b9a3a76" providerId="LiveId" clId="{064A87A1-1E73-4548-9177-59600C18AB2E}" dt="2020-10-03T14:56:43.172" v="5715" actId="164"/>
          <ac:grpSpMkLst>
            <pc:docMk/>
            <pc:sldMk cId="2454580500" sldId="276"/>
            <ac:grpSpMk id="42" creationId="{8A873BA1-1AAD-482C-BC89-1222BAFC519E}"/>
          </ac:grpSpMkLst>
        </pc:grpChg>
        <pc:grpChg chg="add del mod topLvl">
          <ac:chgData name="소 민환" userId="367441008b9a3a76" providerId="LiveId" clId="{064A87A1-1E73-4548-9177-59600C18AB2E}" dt="2020-10-03T16:12:07.144" v="5760" actId="478"/>
          <ac:grpSpMkLst>
            <pc:docMk/>
            <pc:sldMk cId="2454580500" sldId="276"/>
            <ac:grpSpMk id="43" creationId="{065BB925-E67A-4206-8B45-E977CF36FA41}"/>
          </ac:grpSpMkLst>
        </pc:grpChg>
        <pc:grpChg chg="add del mod">
          <ac:chgData name="소 민환" userId="367441008b9a3a76" providerId="LiveId" clId="{064A87A1-1E73-4548-9177-59600C18AB2E}" dt="2020-10-03T15:59:57.340" v="5729" actId="165"/>
          <ac:grpSpMkLst>
            <pc:docMk/>
            <pc:sldMk cId="2454580500" sldId="276"/>
            <ac:grpSpMk id="46" creationId="{FB09C66C-56A3-4D1D-9F7E-25589DBABBE1}"/>
          </ac:grpSpMkLst>
        </pc:grpChg>
        <pc:grpChg chg="add del mod">
          <ac:chgData name="소 민환" userId="367441008b9a3a76" providerId="LiveId" clId="{064A87A1-1E73-4548-9177-59600C18AB2E}" dt="2020-10-04T01:15:15.855" v="5931" actId="165"/>
          <ac:grpSpMkLst>
            <pc:docMk/>
            <pc:sldMk cId="2454580500" sldId="276"/>
            <ac:grpSpMk id="47" creationId="{2A349909-581D-4609-B038-31E38C12B7A1}"/>
          </ac:grpSpMkLst>
        </pc:grpChg>
        <pc:grpChg chg="mod topLvl">
          <ac:chgData name="소 민환" userId="367441008b9a3a76" providerId="LiveId" clId="{064A87A1-1E73-4548-9177-59600C18AB2E}" dt="2020-10-04T01:15:15.855" v="5931" actId="165"/>
          <ac:grpSpMkLst>
            <pc:docMk/>
            <pc:sldMk cId="2454580500" sldId="276"/>
            <ac:grpSpMk id="49" creationId="{346F9A79-54B7-4132-AF71-BE1184899813}"/>
          </ac:grpSpMkLst>
        </pc:grpChg>
        <pc:picChg chg="add mod">
          <ac:chgData name="소 민환" userId="367441008b9a3a76" providerId="LiveId" clId="{064A87A1-1E73-4548-9177-59600C18AB2E}" dt="2020-10-04T01:27:14.305" v="6114" actId="1076"/>
          <ac:picMkLst>
            <pc:docMk/>
            <pc:sldMk cId="2454580500" sldId="276"/>
            <ac:picMk id="19" creationId="{92C885BA-CAA5-4ED7-8AD6-246D3A894A97}"/>
          </ac:picMkLst>
        </pc:picChg>
        <pc:picChg chg="add del mod topLvl">
          <ac:chgData name="소 민환" userId="367441008b9a3a76" providerId="LiveId" clId="{064A87A1-1E73-4548-9177-59600C18AB2E}" dt="2020-10-03T15:59:57.340" v="5729" actId="165"/>
          <ac:picMkLst>
            <pc:docMk/>
            <pc:sldMk cId="2454580500" sldId="276"/>
            <ac:picMk id="20" creationId="{86F19391-1773-4223-A955-0E4875148065}"/>
          </ac:picMkLst>
        </pc:picChg>
        <pc:picChg chg="mod topLvl">
          <ac:chgData name="소 민환" userId="367441008b9a3a76" providerId="LiveId" clId="{064A87A1-1E73-4548-9177-59600C18AB2E}" dt="2020-10-04T01:15:15.855" v="5931" actId="165"/>
          <ac:picMkLst>
            <pc:docMk/>
            <pc:sldMk cId="2454580500" sldId="276"/>
            <ac:picMk id="48" creationId="{14425644-53C4-44B6-9E58-4441AABE984C}"/>
          </ac:picMkLst>
        </pc:picChg>
        <pc:picChg chg="mod topLvl">
          <ac:chgData name="소 민환" userId="367441008b9a3a76" providerId="LiveId" clId="{064A87A1-1E73-4548-9177-59600C18AB2E}" dt="2020-10-04T01:15:15.855" v="5931" actId="165"/>
          <ac:picMkLst>
            <pc:docMk/>
            <pc:sldMk cId="2454580500" sldId="276"/>
            <ac:picMk id="52" creationId="{3F89ACDC-7037-40A7-93DE-FB999948007C}"/>
          </ac:picMkLst>
        </pc:picChg>
        <pc:cxnChg chg="mod">
          <ac:chgData name="소 민환" userId="367441008b9a3a76" providerId="LiveId" clId="{064A87A1-1E73-4548-9177-59600C18AB2E}" dt="2020-10-03T10:33:21.616" v="5536"/>
          <ac:cxnSpMkLst>
            <pc:docMk/>
            <pc:sldMk cId="2454580500" sldId="276"/>
            <ac:cxnSpMk id="4" creationId="{D4406D23-1B88-41EB-BAED-66D8AD66C9AA}"/>
          </ac:cxnSpMkLst>
        </pc:cxnChg>
        <pc:cxnChg chg="add del">
          <ac:chgData name="소 민환" userId="367441008b9a3a76" providerId="LiveId" clId="{064A87A1-1E73-4548-9177-59600C18AB2E}" dt="2020-10-04T01:13:55.706" v="5922" actId="11529"/>
          <ac:cxnSpMkLst>
            <pc:docMk/>
            <pc:sldMk cId="2454580500" sldId="276"/>
            <ac:cxnSpMk id="6" creationId="{8984A09D-23D0-44EA-92AD-6953B3EEA1CF}"/>
          </ac:cxnSpMkLst>
        </pc:cxnChg>
        <pc:cxnChg chg="add mod">
          <ac:chgData name="소 민환" userId="367441008b9a3a76" providerId="LiveId" clId="{064A87A1-1E73-4548-9177-59600C18AB2E}" dt="2020-10-04T01:14:05.219" v="5924" actId="208"/>
          <ac:cxnSpMkLst>
            <pc:docMk/>
            <pc:sldMk cId="2454580500" sldId="276"/>
            <ac:cxnSpMk id="8" creationId="{FEC3F5D0-942A-4DB6-9FB7-546B7C2E26C6}"/>
          </ac:cxnSpMkLst>
        </pc:cxnChg>
        <pc:cxnChg chg="mod">
          <ac:chgData name="소 민환" userId="367441008b9a3a76" providerId="LiveId" clId="{064A87A1-1E73-4548-9177-59600C18AB2E}" dt="2020-10-03T10:33:21.616" v="5536"/>
          <ac:cxnSpMkLst>
            <pc:docMk/>
            <pc:sldMk cId="2454580500" sldId="276"/>
            <ac:cxnSpMk id="10" creationId="{A5F50246-6364-4006-A4C8-41F307DDABC7}"/>
          </ac:cxnSpMkLst>
        </pc:cxnChg>
        <pc:cxnChg chg="add mod">
          <ac:chgData name="소 민환" userId="367441008b9a3a76" providerId="LiveId" clId="{064A87A1-1E73-4548-9177-59600C18AB2E}" dt="2020-10-04T01:18:44.660" v="6087" actId="208"/>
          <ac:cxnSpMkLst>
            <pc:docMk/>
            <pc:sldMk cId="2454580500" sldId="276"/>
            <ac:cxnSpMk id="13" creationId="{B3B2F1DD-0334-456A-9B2D-34EA1B4559F3}"/>
          </ac:cxnSpMkLst>
        </pc:cxnChg>
        <pc:cxnChg chg="add mod">
          <ac:chgData name="소 민환" userId="367441008b9a3a76" providerId="LiveId" clId="{064A87A1-1E73-4548-9177-59600C18AB2E}" dt="2020-10-04T01:29:12.929" v="6143" actId="1076"/>
          <ac:cxnSpMkLst>
            <pc:docMk/>
            <pc:sldMk cId="2454580500" sldId="276"/>
            <ac:cxnSpMk id="16" creationId="{17E497CA-6B7C-42AF-B0C4-ACF31B7946E3}"/>
          </ac:cxnSpMkLst>
        </pc:cxnChg>
        <pc:cxnChg chg="mod">
          <ac:chgData name="소 민환" userId="367441008b9a3a76" providerId="LiveId" clId="{064A87A1-1E73-4548-9177-59600C18AB2E}" dt="2020-10-03T15:59:57.340" v="5729" actId="165"/>
          <ac:cxnSpMkLst>
            <pc:docMk/>
            <pc:sldMk cId="2454580500" sldId="276"/>
            <ac:cxnSpMk id="24" creationId="{F360A551-4543-4CBC-8E88-207CD6B6AE65}"/>
          </ac:cxnSpMkLst>
        </pc:cxnChg>
        <pc:cxnChg chg="add mod">
          <ac:chgData name="소 민환" userId="367441008b9a3a76" providerId="LiveId" clId="{064A87A1-1E73-4548-9177-59600C18AB2E}" dt="2020-10-04T01:30:26.471" v="6208" actId="208"/>
          <ac:cxnSpMkLst>
            <pc:docMk/>
            <pc:sldMk cId="2454580500" sldId="276"/>
            <ac:cxnSpMk id="26" creationId="{40C06BD0-EE1C-407D-8F8E-3488087F323E}"/>
          </ac:cxnSpMkLst>
        </pc:cxnChg>
        <pc:cxnChg chg="mod">
          <ac:chgData name="소 민환" userId="367441008b9a3a76" providerId="LiveId" clId="{064A87A1-1E73-4548-9177-59600C18AB2E}" dt="2020-10-03T15:59:57.340" v="5729" actId="165"/>
          <ac:cxnSpMkLst>
            <pc:docMk/>
            <pc:sldMk cId="2454580500" sldId="276"/>
            <ac:cxnSpMk id="30" creationId="{83DC8B30-5618-42EF-981A-629DD2B8019E}"/>
          </ac:cxnSpMkLst>
        </pc:cxnChg>
        <pc:cxnChg chg="mod">
          <ac:chgData name="소 민환" userId="367441008b9a3a76" providerId="LiveId" clId="{064A87A1-1E73-4548-9177-59600C18AB2E}" dt="2020-10-04T01:15:15.855" v="5931" actId="165"/>
          <ac:cxnSpMkLst>
            <pc:docMk/>
            <pc:sldMk cId="2454580500" sldId="276"/>
            <ac:cxnSpMk id="61" creationId="{FD3673D6-92AF-4DC9-8A00-FDE89B8D09BC}"/>
          </ac:cxnSpMkLst>
        </pc:cxnChg>
        <pc:cxnChg chg="mod">
          <ac:chgData name="소 민환" userId="367441008b9a3a76" providerId="LiveId" clId="{064A87A1-1E73-4548-9177-59600C18AB2E}" dt="2020-10-04T01:15:15.855" v="5931" actId="165"/>
          <ac:cxnSpMkLst>
            <pc:docMk/>
            <pc:sldMk cId="2454580500" sldId="276"/>
            <ac:cxnSpMk id="67" creationId="{76E4536E-CDA0-490F-8B54-7BFA3EEE6D44}"/>
          </ac:cxnSpMkLst>
        </pc:cxnChg>
      </pc:sldChg>
      <pc:sldChg chg="addSp delSp modSp new mod">
        <pc:chgData name="소 민환" userId="367441008b9a3a76" providerId="LiveId" clId="{064A87A1-1E73-4548-9177-59600C18AB2E}" dt="2020-10-04T05:53:40.944" v="9676" actId="20577"/>
        <pc:sldMkLst>
          <pc:docMk/>
          <pc:sldMk cId="7117691" sldId="277"/>
        </pc:sldMkLst>
        <pc:spChg chg="add del mod">
          <ac:chgData name="소 민환" userId="367441008b9a3a76" providerId="LiveId" clId="{064A87A1-1E73-4548-9177-59600C18AB2E}" dt="2020-10-04T01:53:37.209" v="6352" actId="1076"/>
          <ac:spMkLst>
            <pc:docMk/>
            <pc:sldMk cId="7117691" sldId="277"/>
            <ac:spMk id="3" creationId="{F42602DD-9215-49B8-B609-86D2D587B432}"/>
          </ac:spMkLst>
        </pc:spChg>
        <pc:spChg chg="add del">
          <ac:chgData name="소 민환" userId="367441008b9a3a76" providerId="LiveId" clId="{064A87A1-1E73-4548-9177-59600C18AB2E}" dt="2020-10-04T01:53:04.884" v="6301" actId="22"/>
          <ac:spMkLst>
            <pc:docMk/>
            <pc:sldMk cId="7117691" sldId="277"/>
            <ac:spMk id="5" creationId="{2A50DE32-EE7B-40CF-8834-0748C072622A}"/>
          </ac:spMkLst>
        </pc:spChg>
        <pc:spChg chg="add mod">
          <ac:chgData name="소 민환" userId="367441008b9a3a76" providerId="LiveId" clId="{064A87A1-1E73-4548-9177-59600C18AB2E}" dt="2020-10-04T05:53:40.944" v="9676" actId="20577"/>
          <ac:spMkLst>
            <pc:docMk/>
            <pc:sldMk cId="7117691" sldId="277"/>
            <ac:spMk id="6" creationId="{6862CA79-BF7C-4F23-85FF-940F4B2902C5}"/>
          </ac:spMkLst>
        </pc:spChg>
      </pc:sldChg>
    </pc:docChg>
  </pc:docChgLst>
  <pc:docChgLst>
    <pc:chgData name="소 민환" userId="367441008b9a3a76" providerId="LiveId" clId="{2049F72F-2454-40F5-8B57-A404F7479B42}"/>
    <pc:docChg chg="undo custSel addSld delSld modSld">
      <pc:chgData name="소 민환" userId="367441008b9a3a76" providerId="LiveId" clId="{2049F72F-2454-40F5-8B57-A404F7479B42}" dt="2020-09-30T10:54:49.727" v="2770" actId="478"/>
      <pc:docMkLst>
        <pc:docMk/>
      </pc:docMkLst>
      <pc:sldChg chg="modSp mod">
        <pc:chgData name="소 민환" userId="367441008b9a3a76" providerId="LiveId" clId="{2049F72F-2454-40F5-8B57-A404F7479B42}" dt="2020-09-28T10:29:11.192" v="2722" actId="113"/>
        <pc:sldMkLst>
          <pc:docMk/>
          <pc:sldMk cId="2027351517" sldId="256"/>
        </pc:sldMkLst>
        <pc:spChg chg="mod">
          <ac:chgData name="소 민환" userId="367441008b9a3a76" providerId="LiveId" clId="{2049F72F-2454-40F5-8B57-A404F7479B42}" dt="2020-09-28T10:29:11.192" v="2722" actId="113"/>
          <ac:spMkLst>
            <pc:docMk/>
            <pc:sldMk cId="2027351517" sldId="256"/>
            <ac:spMk id="2" creationId="{D33747E8-0037-4B35-B134-55B87DB0E416}"/>
          </ac:spMkLst>
        </pc:spChg>
      </pc:sldChg>
      <pc:sldChg chg="modSp mod">
        <pc:chgData name="소 민환" userId="367441008b9a3a76" providerId="LiveId" clId="{2049F72F-2454-40F5-8B57-A404F7479B42}" dt="2020-09-28T08:50:44.195" v="879" actId="20577"/>
        <pc:sldMkLst>
          <pc:docMk/>
          <pc:sldMk cId="1186200925" sldId="257"/>
        </pc:sldMkLst>
        <pc:spChg chg="mod">
          <ac:chgData name="소 민환" userId="367441008b9a3a76" providerId="LiveId" clId="{2049F72F-2454-40F5-8B57-A404F7479B42}" dt="2020-09-28T08:50:44.195" v="879" actId="20577"/>
          <ac:spMkLst>
            <pc:docMk/>
            <pc:sldMk cId="1186200925" sldId="257"/>
            <ac:spMk id="4" creationId="{14A0607F-EB64-4B8A-924E-8811C844DCE5}"/>
          </ac:spMkLst>
        </pc:spChg>
      </pc:sldChg>
      <pc:sldChg chg="modSp mod">
        <pc:chgData name="소 민환" userId="367441008b9a3a76" providerId="LiveId" clId="{2049F72F-2454-40F5-8B57-A404F7479B42}" dt="2020-09-28T08:55:40.961" v="925" actId="207"/>
        <pc:sldMkLst>
          <pc:docMk/>
          <pc:sldMk cId="2307861066" sldId="258"/>
        </pc:sldMkLst>
        <pc:spChg chg="mod">
          <ac:chgData name="소 민환" userId="367441008b9a3a76" providerId="LiveId" clId="{2049F72F-2454-40F5-8B57-A404F7479B42}" dt="2020-09-28T08:55:40.961" v="925" actId="207"/>
          <ac:spMkLst>
            <pc:docMk/>
            <pc:sldMk cId="2307861066" sldId="258"/>
            <ac:spMk id="6" creationId="{0F120071-C42A-43CC-B73A-938CCB1F8084}"/>
          </ac:spMkLst>
        </pc:spChg>
      </pc:sldChg>
      <pc:sldChg chg="addSp modSp mod">
        <pc:chgData name="소 민환" userId="367441008b9a3a76" providerId="LiveId" clId="{2049F72F-2454-40F5-8B57-A404F7479B42}" dt="2020-09-28T08:22:44.969" v="842" actId="20577"/>
        <pc:sldMkLst>
          <pc:docMk/>
          <pc:sldMk cId="544042173" sldId="259"/>
        </pc:sldMkLst>
        <pc:spChg chg="add mod">
          <ac:chgData name="소 민환" userId="367441008b9a3a76" providerId="LiveId" clId="{2049F72F-2454-40F5-8B57-A404F7479B42}" dt="2020-09-28T08:22:34.328" v="841"/>
          <ac:spMkLst>
            <pc:docMk/>
            <pc:sldMk cId="544042173" sldId="259"/>
            <ac:spMk id="2" creationId="{86DC2717-EF42-4FE9-B505-09CD97AB532C}"/>
          </ac:spMkLst>
        </pc:spChg>
        <pc:spChg chg="mod">
          <ac:chgData name="소 민환" userId="367441008b9a3a76" providerId="LiveId" clId="{2049F72F-2454-40F5-8B57-A404F7479B42}" dt="2020-09-28T08:11:46.489" v="827" actId="1076"/>
          <ac:spMkLst>
            <pc:docMk/>
            <pc:sldMk cId="544042173" sldId="259"/>
            <ac:spMk id="3" creationId="{A682A60A-FA4A-4A61-8F6B-DD3456ADB231}"/>
          </ac:spMkLst>
        </pc:spChg>
        <pc:spChg chg="mod">
          <ac:chgData name="소 민환" userId="367441008b9a3a76" providerId="LiveId" clId="{2049F72F-2454-40F5-8B57-A404F7479B42}" dt="2020-09-28T08:22:44.969" v="842" actId="20577"/>
          <ac:spMkLst>
            <pc:docMk/>
            <pc:sldMk cId="544042173" sldId="259"/>
            <ac:spMk id="10" creationId="{805C1A2C-320B-411E-AD84-7E5E1FDFC4E4}"/>
          </ac:spMkLst>
        </pc:spChg>
        <pc:spChg chg="add mod">
          <ac:chgData name="소 민환" userId="367441008b9a3a76" providerId="LiveId" clId="{2049F72F-2454-40F5-8B57-A404F7479B42}" dt="2020-09-28T02:33:39.289" v="794" actId="207"/>
          <ac:spMkLst>
            <pc:docMk/>
            <pc:sldMk cId="544042173" sldId="259"/>
            <ac:spMk id="11" creationId="{535A9DF0-8710-4E1E-9D39-331FE492270D}"/>
          </ac:spMkLst>
        </pc:spChg>
      </pc:sldChg>
      <pc:sldChg chg="addSp delSp modSp mod">
        <pc:chgData name="소 민환" userId="367441008b9a3a76" providerId="LiveId" clId="{2049F72F-2454-40F5-8B57-A404F7479B42}" dt="2020-09-30T10:54:49.727" v="2770" actId="478"/>
        <pc:sldMkLst>
          <pc:docMk/>
          <pc:sldMk cId="553629223" sldId="260"/>
        </pc:sldMkLst>
        <pc:spChg chg="add del mod topLvl">
          <ac:chgData name="소 민환" userId="367441008b9a3a76" providerId="LiveId" clId="{2049F72F-2454-40F5-8B57-A404F7479B42}" dt="2020-09-30T10:52:49.752" v="2753" actId="478"/>
          <ac:spMkLst>
            <pc:docMk/>
            <pc:sldMk cId="553629223" sldId="260"/>
            <ac:spMk id="2" creationId="{1B0FE4C4-434D-4620-A2D2-59AA4B2DA9FA}"/>
          </ac:spMkLst>
        </pc:spChg>
        <pc:spChg chg="mod">
          <ac:chgData name="소 민환" userId="367441008b9a3a76" providerId="LiveId" clId="{2049F72F-2454-40F5-8B57-A404F7479B42}" dt="2020-09-30T10:51:28.163" v="2743" actId="1076"/>
          <ac:spMkLst>
            <pc:docMk/>
            <pc:sldMk cId="553629223" sldId="260"/>
            <ac:spMk id="3" creationId="{3FBEF055-B705-48CE-A70D-E8C48AD953DD}"/>
          </ac:spMkLst>
        </pc:spChg>
        <pc:spChg chg="add del mod">
          <ac:chgData name="소 민환" userId="367441008b9a3a76" providerId="LiveId" clId="{2049F72F-2454-40F5-8B57-A404F7479B42}" dt="2020-09-30T10:54:49.727" v="2770" actId="478"/>
          <ac:spMkLst>
            <pc:docMk/>
            <pc:sldMk cId="553629223" sldId="260"/>
            <ac:spMk id="5" creationId="{57663173-CE14-469F-B0F7-76DC51861410}"/>
          </ac:spMkLst>
        </pc:spChg>
        <pc:spChg chg="add mod topLvl">
          <ac:chgData name="소 민환" userId="367441008b9a3a76" providerId="LiveId" clId="{2049F72F-2454-40F5-8B57-A404F7479B42}" dt="2020-09-30T10:54:17.309" v="2765" actId="164"/>
          <ac:spMkLst>
            <pc:docMk/>
            <pc:sldMk cId="553629223" sldId="260"/>
            <ac:spMk id="6" creationId="{438D6214-DCE2-4F67-91FF-F779CC1283F7}"/>
          </ac:spMkLst>
        </pc:spChg>
        <pc:spChg chg="mod">
          <ac:chgData name="소 민환" userId="367441008b9a3a76" providerId="LiveId" clId="{2049F72F-2454-40F5-8B57-A404F7479B42}" dt="2020-09-28T09:35:56.463" v="1044"/>
          <ac:spMkLst>
            <pc:docMk/>
            <pc:sldMk cId="553629223" sldId="260"/>
            <ac:spMk id="11" creationId="{32FB6A9C-3414-4293-9D66-C448AF523D7D}"/>
          </ac:spMkLst>
        </pc:spChg>
        <pc:spChg chg="del mod topLvl">
          <ac:chgData name="소 민환" userId="367441008b9a3a76" providerId="LiveId" clId="{2049F72F-2454-40F5-8B57-A404F7479B42}" dt="2020-09-30T10:53:51.027" v="2762" actId="478"/>
          <ac:spMkLst>
            <pc:docMk/>
            <pc:sldMk cId="553629223" sldId="260"/>
            <ac:spMk id="14" creationId="{50BACF64-3E8F-4D56-A273-77BEA2AB7440}"/>
          </ac:spMkLst>
        </pc:spChg>
        <pc:grpChg chg="add del mod topLvl">
          <ac:chgData name="소 민환" userId="367441008b9a3a76" providerId="LiveId" clId="{2049F72F-2454-40F5-8B57-A404F7479B42}" dt="2020-09-30T10:52:49.752" v="2753" actId="478"/>
          <ac:grpSpMkLst>
            <pc:docMk/>
            <pc:sldMk cId="553629223" sldId="260"/>
            <ac:grpSpMk id="8" creationId="{F962EB94-8A26-4DE5-A058-2462C8C45228}"/>
          </ac:grpSpMkLst>
        </pc:grpChg>
        <pc:grpChg chg="add del mod">
          <ac:chgData name="소 민환" userId="367441008b9a3a76" providerId="LiveId" clId="{2049F72F-2454-40F5-8B57-A404F7479B42}" dt="2020-09-30T10:52:46.187" v="2752" actId="165"/>
          <ac:grpSpMkLst>
            <pc:docMk/>
            <pc:sldMk cId="553629223" sldId="260"/>
            <ac:grpSpMk id="9" creationId="{A78BD8DE-EC37-4668-8866-48FAF6F1616C}"/>
          </ac:grpSpMkLst>
        </pc:grpChg>
        <pc:grpChg chg="add mod">
          <ac:chgData name="소 민환" userId="367441008b9a3a76" providerId="LiveId" clId="{2049F72F-2454-40F5-8B57-A404F7479B42}" dt="2020-09-30T10:54:48.319" v="2769" actId="1076"/>
          <ac:grpSpMkLst>
            <pc:docMk/>
            <pc:sldMk cId="553629223" sldId="260"/>
            <ac:grpSpMk id="12" creationId="{10C4D953-9D97-4B72-8F09-2A94C5309AAC}"/>
          </ac:grpSpMkLst>
        </pc:grpChg>
        <pc:grpChg chg="mod">
          <ac:chgData name="소 민환" userId="367441008b9a3a76" providerId="LiveId" clId="{2049F72F-2454-40F5-8B57-A404F7479B42}" dt="2020-09-30T10:54:45.626" v="2768" actId="1076"/>
          <ac:grpSpMkLst>
            <pc:docMk/>
            <pc:sldMk cId="553629223" sldId="260"/>
            <ac:grpSpMk id="13" creationId="{A6463009-23AA-4E76-AA04-672DB19FFE45}"/>
          </ac:grpSpMkLst>
        </pc:grpChg>
        <pc:grpChg chg="del mod topLvl">
          <ac:chgData name="소 민환" userId="367441008b9a3a76" providerId="LiveId" clId="{2049F72F-2454-40F5-8B57-A404F7479B42}" dt="2020-09-30T10:53:51.027" v="2762" actId="478"/>
          <ac:grpSpMkLst>
            <pc:docMk/>
            <pc:sldMk cId="553629223" sldId="260"/>
            <ac:grpSpMk id="17" creationId="{0A386BE5-B247-438B-A5D5-CD345A392337}"/>
          </ac:grpSpMkLst>
        </pc:grpChg>
        <pc:picChg chg="mod topLvl">
          <ac:chgData name="소 민환" userId="367441008b9a3a76" providerId="LiveId" clId="{2049F72F-2454-40F5-8B57-A404F7479B42}" dt="2020-09-30T10:54:17.309" v="2765" actId="164"/>
          <ac:picMkLst>
            <pc:docMk/>
            <pc:sldMk cId="553629223" sldId="260"/>
            <ac:picMk id="16" creationId="{8CD51724-3F6A-43B5-AC8C-F564E47BDADA}"/>
          </ac:picMkLst>
        </pc:picChg>
      </pc:sldChg>
      <pc:sldChg chg="addSp modSp mod">
        <pc:chgData name="소 민환" userId="367441008b9a3a76" providerId="LiveId" clId="{2049F72F-2454-40F5-8B57-A404F7479B42}" dt="2020-09-28T09:34:37.554" v="997" actId="164"/>
        <pc:sldMkLst>
          <pc:docMk/>
          <pc:sldMk cId="3515605015" sldId="261"/>
        </pc:sldMkLst>
        <pc:spChg chg="mod">
          <ac:chgData name="소 민환" userId="367441008b9a3a76" providerId="LiveId" clId="{2049F72F-2454-40F5-8B57-A404F7479B42}" dt="2020-09-28T02:28:22.721" v="65" actId="164"/>
          <ac:spMkLst>
            <pc:docMk/>
            <pc:sldMk cId="3515605015" sldId="261"/>
            <ac:spMk id="8" creationId="{2B887A56-2D05-4B2E-9C65-FD54BB102497}"/>
          </ac:spMkLst>
        </pc:spChg>
        <pc:spChg chg="add mod">
          <ac:chgData name="소 민환" userId="367441008b9a3a76" providerId="LiveId" clId="{2049F72F-2454-40F5-8B57-A404F7479B42}" dt="2020-09-28T02:28:22.721" v="65" actId="164"/>
          <ac:spMkLst>
            <pc:docMk/>
            <pc:sldMk cId="3515605015" sldId="261"/>
            <ac:spMk id="13" creationId="{B145EA2C-9A21-4920-918E-6267CEF8E268}"/>
          </ac:spMkLst>
        </pc:spChg>
        <pc:spChg chg="mod">
          <ac:chgData name="소 민환" userId="367441008b9a3a76" providerId="LiveId" clId="{2049F72F-2454-40F5-8B57-A404F7479B42}" dt="2020-09-28T02:28:35.467" v="67"/>
          <ac:spMkLst>
            <pc:docMk/>
            <pc:sldMk cId="3515605015" sldId="261"/>
            <ac:spMk id="16" creationId="{3B4F440E-0F37-4C9A-9AF5-83BC0E8C49EE}"/>
          </ac:spMkLst>
        </pc:spChg>
        <pc:spChg chg="add mod">
          <ac:chgData name="소 민환" userId="367441008b9a3a76" providerId="LiveId" clId="{2049F72F-2454-40F5-8B57-A404F7479B42}" dt="2020-09-28T02:32:00.882" v="553" actId="20577"/>
          <ac:spMkLst>
            <pc:docMk/>
            <pc:sldMk cId="3515605015" sldId="261"/>
            <ac:spMk id="18" creationId="{42C8EE1C-DBE6-43BE-BFCF-E815DC03E4E1}"/>
          </ac:spMkLst>
        </pc:spChg>
        <pc:grpChg chg="add mod">
          <ac:chgData name="소 민환" userId="367441008b9a3a76" providerId="LiveId" clId="{2049F72F-2454-40F5-8B57-A404F7479B42}" dt="2020-09-28T09:34:37.554" v="997" actId="164"/>
          <ac:grpSpMkLst>
            <pc:docMk/>
            <pc:sldMk cId="3515605015" sldId="261"/>
            <ac:grpSpMk id="2" creationId="{15F3C86F-9BB0-41B8-9B68-5E9E763C7B42}"/>
          </ac:grpSpMkLst>
        </pc:grpChg>
        <pc:grpChg chg="add mod">
          <ac:chgData name="소 민환" userId="367441008b9a3a76" providerId="LiveId" clId="{2049F72F-2454-40F5-8B57-A404F7479B42}" dt="2020-09-28T09:34:37.554" v="997" actId="164"/>
          <ac:grpSpMkLst>
            <pc:docMk/>
            <pc:sldMk cId="3515605015" sldId="261"/>
            <ac:grpSpMk id="14" creationId="{2048F115-81DE-4783-9613-6AAD6630CFBF}"/>
          </ac:grpSpMkLst>
        </pc:grpChg>
        <pc:grpChg chg="add mod">
          <ac:chgData name="소 민환" userId="367441008b9a3a76" providerId="LiveId" clId="{2049F72F-2454-40F5-8B57-A404F7479B42}" dt="2020-09-28T09:34:37.554" v="997" actId="164"/>
          <ac:grpSpMkLst>
            <pc:docMk/>
            <pc:sldMk cId="3515605015" sldId="261"/>
            <ac:grpSpMk id="15" creationId="{045CF10C-955F-42F6-B286-5CC04F8D169F}"/>
          </ac:grpSpMkLst>
        </pc:grpChg>
        <pc:picChg chg="mod">
          <ac:chgData name="소 민환" userId="367441008b9a3a76" providerId="LiveId" clId="{2049F72F-2454-40F5-8B57-A404F7479B42}" dt="2020-09-28T02:28:35.467" v="67"/>
          <ac:picMkLst>
            <pc:docMk/>
            <pc:sldMk cId="3515605015" sldId="261"/>
            <ac:picMk id="17" creationId="{C951ACF9-649C-426B-9BAA-F7DFAF17DAB2}"/>
          </ac:picMkLst>
        </pc:picChg>
        <pc:cxnChg chg="add mod">
          <ac:chgData name="소 민환" userId="367441008b9a3a76" providerId="LiveId" clId="{2049F72F-2454-40F5-8B57-A404F7479B42}" dt="2020-09-28T02:28:22.721" v="65" actId="164"/>
          <ac:cxnSpMkLst>
            <pc:docMk/>
            <pc:sldMk cId="3515605015" sldId="261"/>
            <ac:cxnSpMk id="12" creationId="{0666F6E5-3F43-4325-846F-DBF24F31F13B}"/>
          </ac:cxnSpMkLst>
        </pc:cxnChg>
      </pc:sldChg>
      <pc:sldChg chg="addSp modSp new mod">
        <pc:chgData name="소 민환" userId="367441008b9a3a76" providerId="LiveId" clId="{2049F72F-2454-40F5-8B57-A404F7479B42}" dt="2020-09-28T09:36:21.443" v="1078" actId="20577"/>
        <pc:sldMkLst>
          <pc:docMk/>
          <pc:sldMk cId="2024312441" sldId="262"/>
        </pc:sldMkLst>
        <pc:spChg chg="add mod">
          <ac:chgData name="소 민환" userId="367441008b9a3a76" providerId="LiveId" clId="{2049F72F-2454-40F5-8B57-A404F7479B42}" dt="2020-09-28T09:32:24.943" v="944"/>
          <ac:spMkLst>
            <pc:docMk/>
            <pc:sldMk cId="2024312441" sldId="262"/>
            <ac:spMk id="3" creationId="{3CCC5EAA-A967-4A1A-83DD-0AE4962A4E3E}"/>
          </ac:spMkLst>
        </pc:spChg>
        <pc:spChg chg="mod">
          <ac:chgData name="소 민환" userId="367441008b9a3a76" providerId="LiveId" clId="{2049F72F-2454-40F5-8B57-A404F7479B42}" dt="2020-09-28T09:33:54.627" v="995" actId="20577"/>
          <ac:spMkLst>
            <pc:docMk/>
            <pc:sldMk cId="2024312441" sldId="262"/>
            <ac:spMk id="5" creationId="{BCB34BC1-02BB-43BB-B375-A0CBD466DA12}"/>
          </ac:spMkLst>
        </pc:spChg>
        <pc:spChg chg="mod">
          <ac:chgData name="소 민환" userId="367441008b9a3a76" providerId="LiveId" clId="{2049F72F-2454-40F5-8B57-A404F7479B42}" dt="2020-09-28T09:33:45.983" v="989" actId="1076"/>
          <ac:spMkLst>
            <pc:docMk/>
            <pc:sldMk cId="2024312441" sldId="262"/>
            <ac:spMk id="7" creationId="{8B60CD6F-FC21-4AAE-B314-03F37853B01E}"/>
          </ac:spMkLst>
        </pc:spChg>
        <pc:spChg chg="add mod">
          <ac:chgData name="소 민환" userId="367441008b9a3a76" providerId="LiveId" clId="{2049F72F-2454-40F5-8B57-A404F7479B42}" dt="2020-09-28T09:34:16.824" v="996" actId="164"/>
          <ac:spMkLst>
            <pc:docMk/>
            <pc:sldMk cId="2024312441" sldId="262"/>
            <ac:spMk id="8" creationId="{DDCECCF5-DCF2-4D53-B886-D573DA13F5BA}"/>
          </ac:spMkLst>
        </pc:spChg>
        <pc:spChg chg="mod">
          <ac:chgData name="소 민환" userId="367441008b9a3a76" providerId="LiveId" clId="{2049F72F-2454-40F5-8B57-A404F7479B42}" dt="2020-09-28T09:33:34.162" v="986"/>
          <ac:spMkLst>
            <pc:docMk/>
            <pc:sldMk cId="2024312441" sldId="262"/>
            <ac:spMk id="11" creationId="{F8D46407-1024-415C-AAF2-DB4978E6732A}"/>
          </ac:spMkLst>
        </pc:spChg>
        <pc:spChg chg="add mod">
          <ac:chgData name="소 민환" userId="367441008b9a3a76" providerId="LiveId" clId="{2049F72F-2454-40F5-8B57-A404F7479B42}" dt="2020-09-28T09:36:21.443" v="1078" actId="20577"/>
          <ac:spMkLst>
            <pc:docMk/>
            <pc:sldMk cId="2024312441" sldId="262"/>
            <ac:spMk id="15" creationId="{400DD555-B488-46D0-A45A-BB8E72DE0AAA}"/>
          </ac:spMkLst>
        </pc:spChg>
        <pc:grpChg chg="add mod">
          <ac:chgData name="소 민환" userId="367441008b9a3a76" providerId="LiveId" clId="{2049F72F-2454-40F5-8B57-A404F7479B42}" dt="2020-09-28T09:34:16.824" v="996" actId="164"/>
          <ac:grpSpMkLst>
            <pc:docMk/>
            <pc:sldMk cId="2024312441" sldId="262"/>
            <ac:grpSpMk id="4" creationId="{2F92D191-5CEF-44C9-913D-483F2C093169}"/>
          </ac:grpSpMkLst>
        </pc:grpChg>
        <pc:grpChg chg="add mod">
          <ac:chgData name="소 민환" userId="367441008b9a3a76" providerId="LiveId" clId="{2049F72F-2454-40F5-8B57-A404F7479B42}" dt="2020-09-28T09:34:16.824" v="996" actId="164"/>
          <ac:grpSpMkLst>
            <pc:docMk/>
            <pc:sldMk cId="2024312441" sldId="262"/>
            <ac:grpSpMk id="10" creationId="{02537272-FD63-47C0-9C20-C5940B13E7A1}"/>
          </ac:grpSpMkLst>
        </pc:grpChg>
        <pc:grpChg chg="add mod">
          <ac:chgData name="소 민환" userId="367441008b9a3a76" providerId="LiveId" clId="{2049F72F-2454-40F5-8B57-A404F7479B42}" dt="2020-09-28T09:34:16.824" v="996" actId="164"/>
          <ac:grpSpMkLst>
            <pc:docMk/>
            <pc:sldMk cId="2024312441" sldId="262"/>
            <ac:grpSpMk id="13" creationId="{E68A0813-8A39-490D-B675-C4BD0DF0B849}"/>
          </ac:grpSpMkLst>
        </pc:grpChg>
        <pc:picChg chg="mod">
          <ac:chgData name="소 민환" userId="367441008b9a3a76" providerId="LiveId" clId="{2049F72F-2454-40F5-8B57-A404F7479B42}" dt="2020-09-28T09:33:34.162" v="986"/>
          <ac:picMkLst>
            <pc:docMk/>
            <pc:sldMk cId="2024312441" sldId="262"/>
            <ac:picMk id="12" creationId="{053BBBE8-B9B9-4BEC-9F87-F2C90B6A5A6F}"/>
          </ac:picMkLst>
        </pc:picChg>
        <pc:cxnChg chg="mod">
          <ac:chgData name="소 민환" userId="367441008b9a3a76" providerId="LiveId" clId="{2049F72F-2454-40F5-8B57-A404F7479B42}" dt="2020-09-28T09:32:32.133" v="945"/>
          <ac:cxnSpMkLst>
            <pc:docMk/>
            <pc:sldMk cId="2024312441" sldId="262"/>
            <ac:cxnSpMk id="6" creationId="{82F29CB6-C8B9-4924-840A-EF628E10907C}"/>
          </ac:cxnSpMkLst>
        </pc:cxnChg>
        <pc:cxnChg chg="add mod">
          <ac:chgData name="소 민환" userId="367441008b9a3a76" providerId="LiveId" clId="{2049F72F-2454-40F5-8B57-A404F7479B42}" dt="2020-09-28T09:34:16.824" v="996" actId="164"/>
          <ac:cxnSpMkLst>
            <pc:docMk/>
            <pc:sldMk cId="2024312441" sldId="262"/>
            <ac:cxnSpMk id="9" creationId="{68F01FF7-A7A8-4008-ADB9-21ED02429E04}"/>
          </ac:cxnSpMkLst>
        </pc:cxnChg>
      </pc:sldChg>
      <pc:sldChg chg="addSp delSp modSp add mod">
        <pc:chgData name="소 민환" userId="367441008b9a3a76" providerId="LiveId" clId="{2049F72F-2454-40F5-8B57-A404F7479B42}" dt="2020-09-28T10:21:04.626" v="2529" actId="20577"/>
        <pc:sldMkLst>
          <pc:docMk/>
          <pc:sldMk cId="871408047" sldId="263"/>
        </pc:sldMkLst>
        <pc:spChg chg="mod">
          <ac:chgData name="소 민환" userId="367441008b9a3a76" providerId="LiveId" clId="{2049F72F-2454-40F5-8B57-A404F7479B42}" dt="2020-09-28T09:38:39.685" v="1138" actId="20577"/>
          <ac:spMkLst>
            <pc:docMk/>
            <pc:sldMk cId="871408047" sldId="263"/>
            <ac:spMk id="3" creationId="{3CCC5EAA-A967-4A1A-83DD-0AE4962A4E3E}"/>
          </ac:spMkLst>
        </pc:spChg>
        <pc:spChg chg="add del mod">
          <ac:chgData name="소 민환" userId="367441008b9a3a76" providerId="LiveId" clId="{2049F72F-2454-40F5-8B57-A404F7479B42}" dt="2020-09-28T09:51:39.008" v="1880"/>
          <ac:spMkLst>
            <pc:docMk/>
            <pc:sldMk cId="871408047" sldId="263"/>
            <ac:spMk id="14" creationId="{08640EE9-A726-4F23-8F06-10F0F3A67D7A}"/>
          </ac:spMkLst>
        </pc:spChg>
        <pc:spChg chg="mod">
          <ac:chgData name="소 민환" userId="367441008b9a3a76" providerId="LiveId" clId="{2049F72F-2454-40F5-8B57-A404F7479B42}" dt="2020-09-28T10:21:04.626" v="2529" actId="20577"/>
          <ac:spMkLst>
            <pc:docMk/>
            <pc:sldMk cId="871408047" sldId="263"/>
            <ac:spMk id="15" creationId="{400DD555-B488-46D0-A45A-BB8E72DE0AAA}"/>
          </ac:spMkLst>
        </pc:spChg>
        <pc:grpChg chg="add mod">
          <ac:chgData name="소 민환" userId="367441008b9a3a76" providerId="LiveId" clId="{2049F72F-2454-40F5-8B57-A404F7479B42}" dt="2020-09-28T09:47:17.900" v="1503" actId="1076"/>
          <ac:grpSpMkLst>
            <pc:docMk/>
            <pc:sldMk cId="871408047" sldId="263"/>
            <ac:grpSpMk id="2" creationId="{6135C5EE-8CA9-469E-A624-DC33AD2BAC6C}"/>
          </ac:grpSpMkLst>
        </pc:grpChg>
        <pc:grpChg chg="del">
          <ac:chgData name="소 민환" userId="367441008b9a3a76" providerId="LiveId" clId="{2049F72F-2454-40F5-8B57-A404F7479B42}" dt="2020-09-28T09:47:07.890" v="1500" actId="478"/>
          <ac:grpSpMkLst>
            <pc:docMk/>
            <pc:sldMk cId="871408047" sldId="263"/>
            <ac:grpSpMk id="13" creationId="{E68A0813-8A39-490D-B675-C4BD0DF0B849}"/>
          </ac:grpSpMkLst>
        </pc:grpChg>
        <pc:picChg chg="add mod">
          <ac:chgData name="소 민환" userId="367441008b9a3a76" providerId="LiveId" clId="{2049F72F-2454-40F5-8B57-A404F7479B42}" dt="2020-09-28T09:47:17.900" v="1503" actId="1076"/>
          <ac:picMkLst>
            <pc:docMk/>
            <pc:sldMk cId="871408047" sldId="263"/>
            <ac:picMk id="1026" creationId="{51C47A58-D3C5-4956-9F78-1A1202AFDC5F}"/>
          </ac:picMkLst>
        </pc:picChg>
      </pc:sldChg>
      <pc:sldChg chg="new del">
        <pc:chgData name="소 민환" userId="367441008b9a3a76" providerId="LiveId" clId="{2049F72F-2454-40F5-8B57-A404F7479B42}" dt="2020-09-28T09:36:43.018" v="1080" actId="47"/>
        <pc:sldMkLst>
          <pc:docMk/>
          <pc:sldMk cId="2916327798" sldId="263"/>
        </pc:sldMkLst>
      </pc:sldChg>
      <pc:sldChg chg="addSp delSp modSp new mod">
        <pc:chgData name="소 민환" userId="367441008b9a3a76" providerId="LiveId" clId="{2049F72F-2454-40F5-8B57-A404F7479B42}" dt="2020-09-28T10:28:13.924" v="2718" actId="1076"/>
        <pc:sldMkLst>
          <pc:docMk/>
          <pc:sldMk cId="3304370132" sldId="264"/>
        </pc:sldMkLst>
        <pc:spChg chg="add mod">
          <ac:chgData name="소 민환" userId="367441008b9a3a76" providerId="LiveId" clId="{2049F72F-2454-40F5-8B57-A404F7479B42}" dt="2020-09-28T09:53:31.714" v="1991" actId="20577"/>
          <ac:spMkLst>
            <pc:docMk/>
            <pc:sldMk cId="3304370132" sldId="264"/>
            <ac:spMk id="3" creationId="{AE39CF9E-74F1-46FB-9E2D-F19EC8DCEAA6}"/>
          </ac:spMkLst>
        </pc:spChg>
        <pc:spChg chg="add del mod">
          <ac:chgData name="소 민환" userId="367441008b9a3a76" providerId="LiveId" clId="{2049F72F-2454-40F5-8B57-A404F7479B42}" dt="2020-09-28T09:57:12.200" v="2005"/>
          <ac:spMkLst>
            <pc:docMk/>
            <pc:sldMk cId="3304370132" sldId="264"/>
            <ac:spMk id="8" creationId="{C7713E2F-1099-48B8-A87E-1746570A03F2}"/>
          </ac:spMkLst>
        </pc:spChg>
        <pc:spChg chg="add mod">
          <ac:chgData name="소 민환" userId="367441008b9a3a76" providerId="LiveId" clId="{2049F72F-2454-40F5-8B57-A404F7479B42}" dt="2020-09-28T09:57:22.243" v="2008" actId="20577"/>
          <ac:spMkLst>
            <pc:docMk/>
            <pc:sldMk cId="3304370132" sldId="264"/>
            <ac:spMk id="9" creationId="{4425A67C-F848-478B-B55B-13617AC1971E}"/>
          </ac:spMkLst>
        </pc:spChg>
        <pc:spChg chg="add mod">
          <ac:chgData name="소 민환" userId="367441008b9a3a76" providerId="LiveId" clId="{2049F72F-2454-40F5-8B57-A404F7479B42}" dt="2020-09-28T09:57:30.429" v="2012" actId="20577"/>
          <ac:spMkLst>
            <pc:docMk/>
            <pc:sldMk cId="3304370132" sldId="264"/>
            <ac:spMk id="11" creationId="{3E28CE9C-73AD-4E94-ACD7-BBD3B773C5D1}"/>
          </ac:spMkLst>
        </pc:spChg>
        <pc:spChg chg="add mod">
          <ac:chgData name="소 민환" userId="367441008b9a3a76" providerId="LiveId" clId="{2049F72F-2454-40F5-8B57-A404F7479B42}" dt="2020-09-28T10:28:13.924" v="2718" actId="1076"/>
          <ac:spMkLst>
            <pc:docMk/>
            <pc:sldMk cId="3304370132" sldId="264"/>
            <ac:spMk id="12" creationId="{6A37205B-C7C3-4C50-84CF-E2EDCF9FD0B8}"/>
          </ac:spMkLst>
        </pc:spChg>
        <pc:picChg chg="add mod">
          <ac:chgData name="소 민환" userId="367441008b9a3a76" providerId="LiveId" clId="{2049F72F-2454-40F5-8B57-A404F7479B42}" dt="2020-09-28T09:55:47.709" v="1998" actId="1076"/>
          <ac:picMkLst>
            <pc:docMk/>
            <pc:sldMk cId="3304370132" sldId="264"/>
            <ac:picMk id="5" creationId="{6D2D537B-C41D-4233-BE3D-6FD49F92F8E9}"/>
          </ac:picMkLst>
        </pc:picChg>
        <pc:picChg chg="add mod">
          <ac:chgData name="소 민환" userId="367441008b9a3a76" providerId="LiveId" clId="{2049F72F-2454-40F5-8B57-A404F7479B42}" dt="2020-09-28T09:58:06.139" v="2015" actId="14100"/>
          <ac:picMkLst>
            <pc:docMk/>
            <pc:sldMk cId="3304370132" sldId="264"/>
            <ac:picMk id="7" creationId="{BBB7C387-3E0E-4590-8292-4CD5206DF056}"/>
          </ac:picMkLst>
        </pc:picChg>
      </pc:sldChg>
      <pc:sldChg chg="addSp delSp modSp add mod">
        <pc:chgData name="소 민환" userId="367441008b9a3a76" providerId="LiveId" clId="{2049F72F-2454-40F5-8B57-A404F7479B42}" dt="2020-09-28T10:02:55.870" v="2040" actId="20577"/>
        <pc:sldMkLst>
          <pc:docMk/>
          <pc:sldMk cId="1535889528" sldId="265"/>
        </pc:sldMkLst>
        <pc:spChg chg="mod">
          <ac:chgData name="소 민환" userId="367441008b9a3a76" providerId="LiveId" clId="{2049F72F-2454-40F5-8B57-A404F7479B42}" dt="2020-09-28T09:58:36.282" v="2027" actId="20577"/>
          <ac:spMkLst>
            <pc:docMk/>
            <pc:sldMk cId="1535889528" sldId="265"/>
            <ac:spMk id="9" creationId="{4425A67C-F848-478B-B55B-13617AC1971E}"/>
          </ac:spMkLst>
        </pc:spChg>
        <pc:spChg chg="mod">
          <ac:chgData name="소 민환" userId="367441008b9a3a76" providerId="LiveId" clId="{2049F72F-2454-40F5-8B57-A404F7479B42}" dt="2020-09-28T10:02:55.870" v="2040" actId="20577"/>
          <ac:spMkLst>
            <pc:docMk/>
            <pc:sldMk cId="1535889528" sldId="265"/>
            <ac:spMk id="11" creationId="{3E28CE9C-73AD-4E94-ACD7-BBD3B773C5D1}"/>
          </ac:spMkLst>
        </pc:spChg>
        <pc:picChg chg="add del">
          <ac:chgData name="소 민환" userId="367441008b9a3a76" providerId="LiveId" clId="{2049F72F-2454-40F5-8B57-A404F7479B42}" dt="2020-09-28T09:58:24.595" v="2021" actId="22"/>
          <ac:picMkLst>
            <pc:docMk/>
            <pc:sldMk cId="1535889528" sldId="265"/>
            <ac:picMk id="4" creationId="{C16FB03C-6CF2-4815-8976-A894A6C8DD86}"/>
          </ac:picMkLst>
        </pc:picChg>
        <pc:picChg chg="del">
          <ac:chgData name="소 민환" userId="367441008b9a3a76" providerId="LiveId" clId="{2049F72F-2454-40F5-8B57-A404F7479B42}" dt="2020-09-28T09:58:16.193" v="2017" actId="478"/>
          <ac:picMkLst>
            <pc:docMk/>
            <pc:sldMk cId="1535889528" sldId="265"/>
            <ac:picMk id="5" creationId="{6D2D537B-C41D-4233-BE3D-6FD49F92F8E9}"/>
          </ac:picMkLst>
        </pc:picChg>
        <pc:picChg chg="del">
          <ac:chgData name="소 민환" userId="367441008b9a3a76" providerId="LiveId" clId="{2049F72F-2454-40F5-8B57-A404F7479B42}" dt="2020-09-28T10:02:46.372" v="2034" actId="478"/>
          <ac:picMkLst>
            <pc:docMk/>
            <pc:sldMk cId="1535889528" sldId="265"/>
            <ac:picMk id="7" creationId="{BBB7C387-3E0E-4590-8292-4CD5206DF056}"/>
          </ac:picMkLst>
        </pc:picChg>
        <pc:picChg chg="add del mod">
          <ac:chgData name="소 민환" userId="367441008b9a3a76" providerId="LiveId" clId="{2049F72F-2454-40F5-8B57-A404F7479B42}" dt="2020-09-28T09:58:50.776" v="2028" actId="478"/>
          <ac:picMkLst>
            <pc:docMk/>
            <pc:sldMk cId="1535889528" sldId="265"/>
            <ac:picMk id="8" creationId="{BDB63D81-B57A-4F71-B443-9B48644C45E4}"/>
          </ac:picMkLst>
        </pc:picChg>
        <pc:picChg chg="add mod">
          <ac:chgData name="소 민환" userId="367441008b9a3a76" providerId="LiveId" clId="{2049F72F-2454-40F5-8B57-A404F7479B42}" dt="2020-09-28T09:58:59.674" v="2033" actId="14100"/>
          <ac:picMkLst>
            <pc:docMk/>
            <pc:sldMk cId="1535889528" sldId="265"/>
            <ac:picMk id="12" creationId="{2A0ECB0E-905C-4007-89CD-AC681F8B40F9}"/>
          </ac:picMkLst>
        </pc:picChg>
        <pc:picChg chg="add mod">
          <ac:chgData name="소 민환" userId="367441008b9a3a76" providerId="LiveId" clId="{2049F72F-2454-40F5-8B57-A404F7479B42}" dt="2020-09-28T10:02:53.137" v="2038" actId="14100"/>
          <ac:picMkLst>
            <pc:docMk/>
            <pc:sldMk cId="1535889528" sldId="265"/>
            <ac:picMk id="14" creationId="{498E85DE-A018-4767-AB0E-76F60FCDCA61}"/>
          </ac:picMkLst>
        </pc:picChg>
      </pc:sldChg>
      <pc:sldChg chg="add del">
        <pc:chgData name="소 민환" userId="367441008b9a3a76" providerId="LiveId" clId="{2049F72F-2454-40F5-8B57-A404F7479B42}" dt="2020-09-28T09:58:19.327" v="2019"/>
        <pc:sldMkLst>
          <pc:docMk/>
          <pc:sldMk cId="613064164" sldId="266"/>
        </pc:sldMkLst>
      </pc:sldChg>
      <pc:sldChg chg="addSp delSp modSp add mod">
        <pc:chgData name="소 민환" userId="367441008b9a3a76" providerId="LiveId" clId="{2049F72F-2454-40F5-8B57-A404F7479B42}" dt="2020-09-28T10:09:53.684" v="2224" actId="20577"/>
        <pc:sldMkLst>
          <pc:docMk/>
          <pc:sldMk cId="1369270669" sldId="266"/>
        </pc:sldMkLst>
        <pc:spChg chg="mod">
          <ac:chgData name="소 민환" userId="367441008b9a3a76" providerId="LiveId" clId="{2049F72F-2454-40F5-8B57-A404F7479B42}" dt="2020-09-28T10:08:02.289" v="2152" actId="1076"/>
          <ac:spMkLst>
            <pc:docMk/>
            <pc:sldMk cId="1369270669" sldId="266"/>
            <ac:spMk id="3" creationId="{AE39CF9E-74F1-46FB-9E2D-F19EC8DCEAA6}"/>
          </ac:spMkLst>
        </pc:spChg>
        <pc:spChg chg="add mod">
          <ac:chgData name="소 민환" userId="367441008b9a3a76" providerId="LiveId" clId="{2049F72F-2454-40F5-8B57-A404F7479B42}" dt="2020-09-28T10:05:26.322" v="2148" actId="1076"/>
          <ac:spMkLst>
            <pc:docMk/>
            <pc:sldMk cId="1369270669" sldId="266"/>
            <ac:spMk id="7" creationId="{AA880E03-4275-4137-BCE7-3B16E532B5ED}"/>
          </ac:spMkLst>
        </pc:spChg>
        <pc:spChg chg="mod">
          <ac:chgData name="소 민환" userId="367441008b9a3a76" providerId="LiveId" clId="{2049F72F-2454-40F5-8B57-A404F7479B42}" dt="2020-09-28T10:03:04.088" v="2045" actId="20577"/>
          <ac:spMkLst>
            <pc:docMk/>
            <pc:sldMk cId="1369270669" sldId="266"/>
            <ac:spMk id="9" creationId="{4425A67C-F848-478B-B55B-13617AC1971E}"/>
          </ac:spMkLst>
        </pc:spChg>
        <pc:spChg chg="mod">
          <ac:chgData name="소 민환" userId="367441008b9a3a76" providerId="LiveId" clId="{2049F72F-2454-40F5-8B57-A404F7479B42}" dt="2020-09-28T10:09:53.684" v="2224" actId="20577"/>
          <ac:spMkLst>
            <pc:docMk/>
            <pc:sldMk cId="1369270669" sldId="266"/>
            <ac:spMk id="11" creationId="{3E28CE9C-73AD-4E94-ACD7-BBD3B773C5D1}"/>
          </ac:spMkLst>
        </pc:spChg>
        <pc:spChg chg="add mod">
          <ac:chgData name="소 민환" userId="367441008b9a3a76" providerId="LiveId" clId="{2049F72F-2454-40F5-8B57-A404F7479B42}" dt="2020-09-28T10:08:26.065" v="2210" actId="1076"/>
          <ac:spMkLst>
            <pc:docMk/>
            <pc:sldMk cId="1369270669" sldId="266"/>
            <ac:spMk id="13" creationId="{57FCE5A0-AC45-4F3F-A854-C352F8F3C818}"/>
          </ac:spMkLst>
        </pc:spChg>
        <pc:picChg chg="add mod">
          <ac:chgData name="소 민환" userId="367441008b9a3a76" providerId="LiveId" clId="{2049F72F-2454-40F5-8B57-A404F7479B42}" dt="2020-09-28T10:04:24.519" v="2048" actId="1076"/>
          <ac:picMkLst>
            <pc:docMk/>
            <pc:sldMk cId="1369270669" sldId="266"/>
            <ac:picMk id="4" creationId="{ED30DCB1-0ABA-402B-AFEC-9771BC9A78FA}"/>
          </ac:picMkLst>
        </pc:picChg>
        <pc:picChg chg="add mod">
          <ac:chgData name="소 민환" userId="367441008b9a3a76" providerId="LiveId" clId="{2049F72F-2454-40F5-8B57-A404F7479B42}" dt="2020-09-28T10:04:47.737" v="2051" actId="14100"/>
          <ac:picMkLst>
            <pc:docMk/>
            <pc:sldMk cId="1369270669" sldId="266"/>
            <ac:picMk id="6" creationId="{88FBD99A-98D1-4A10-95ED-0AA762DCD29F}"/>
          </ac:picMkLst>
        </pc:picChg>
        <pc:picChg chg="add mod">
          <ac:chgData name="소 민환" userId="367441008b9a3a76" providerId="LiveId" clId="{2049F72F-2454-40F5-8B57-A404F7479B42}" dt="2020-09-28T10:08:10.522" v="2155" actId="1076"/>
          <ac:picMkLst>
            <pc:docMk/>
            <pc:sldMk cId="1369270669" sldId="266"/>
            <ac:picMk id="10" creationId="{E60C43B0-FE2D-41B4-9E36-1DC0AF0F0FF3}"/>
          </ac:picMkLst>
        </pc:picChg>
        <pc:picChg chg="del">
          <ac:chgData name="소 민환" userId="367441008b9a3a76" providerId="LiveId" clId="{2049F72F-2454-40F5-8B57-A404F7479B42}" dt="2020-09-28T10:03:02.039" v="2042" actId="478"/>
          <ac:picMkLst>
            <pc:docMk/>
            <pc:sldMk cId="1369270669" sldId="266"/>
            <ac:picMk id="12" creationId="{2A0ECB0E-905C-4007-89CD-AC681F8B40F9}"/>
          </ac:picMkLst>
        </pc:picChg>
        <pc:picChg chg="del">
          <ac:chgData name="소 민환" userId="367441008b9a3a76" providerId="LiveId" clId="{2049F72F-2454-40F5-8B57-A404F7479B42}" dt="2020-09-28T10:03:02.352" v="2043" actId="478"/>
          <ac:picMkLst>
            <pc:docMk/>
            <pc:sldMk cId="1369270669" sldId="266"/>
            <ac:picMk id="14" creationId="{498E85DE-A018-4767-AB0E-76F60FCDCA61}"/>
          </ac:picMkLst>
        </pc:picChg>
      </pc:sldChg>
      <pc:sldChg chg="addSp delSp modSp add mod">
        <pc:chgData name="소 민환" userId="367441008b9a3a76" providerId="LiveId" clId="{2049F72F-2454-40F5-8B57-A404F7479B42}" dt="2020-09-28T10:11:28.068" v="2236" actId="1076"/>
        <pc:sldMkLst>
          <pc:docMk/>
          <pc:sldMk cId="2700524023" sldId="267"/>
        </pc:sldMkLst>
        <pc:spChg chg="del">
          <ac:chgData name="소 민환" userId="367441008b9a3a76" providerId="LiveId" clId="{2049F72F-2454-40F5-8B57-A404F7479B42}" dt="2020-09-28T10:08:37.261" v="2215" actId="478"/>
          <ac:spMkLst>
            <pc:docMk/>
            <pc:sldMk cId="2700524023" sldId="267"/>
            <ac:spMk id="7" creationId="{AA880E03-4275-4137-BCE7-3B16E532B5ED}"/>
          </ac:spMkLst>
        </pc:spChg>
        <pc:spChg chg="add mod">
          <ac:chgData name="소 민환" userId="367441008b9a3a76" providerId="LiveId" clId="{2049F72F-2454-40F5-8B57-A404F7479B42}" dt="2020-09-28T10:10:00.361" v="2227" actId="20577"/>
          <ac:spMkLst>
            <pc:docMk/>
            <pc:sldMk cId="2700524023" sldId="267"/>
            <ac:spMk id="8" creationId="{916A2F34-A888-4D4D-924A-992CE4788592}"/>
          </ac:spMkLst>
        </pc:spChg>
        <pc:spChg chg="del mod">
          <ac:chgData name="소 민환" userId="367441008b9a3a76" providerId="LiveId" clId="{2049F72F-2454-40F5-8B57-A404F7479B42}" dt="2020-09-28T10:09:42.526" v="2219" actId="478"/>
          <ac:spMkLst>
            <pc:docMk/>
            <pc:sldMk cId="2700524023" sldId="267"/>
            <ac:spMk id="9" creationId="{4425A67C-F848-478B-B55B-13617AC1971E}"/>
          </ac:spMkLst>
        </pc:spChg>
        <pc:spChg chg="del">
          <ac:chgData name="소 민환" userId="367441008b9a3a76" providerId="LiveId" clId="{2049F72F-2454-40F5-8B57-A404F7479B42}" dt="2020-09-28T10:08:39.585" v="2217" actId="478"/>
          <ac:spMkLst>
            <pc:docMk/>
            <pc:sldMk cId="2700524023" sldId="267"/>
            <ac:spMk id="11" creationId="{3E28CE9C-73AD-4E94-ACD7-BBD3B773C5D1}"/>
          </ac:spMkLst>
        </pc:spChg>
        <pc:spChg chg="del">
          <ac:chgData name="소 민환" userId="367441008b9a3a76" providerId="LiveId" clId="{2049F72F-2454-40F5-8B57-A404F7479B42}" dt="2020-09-28T10:08:40.355" v="2218" actId="478"/>
          <ac:spMkLst>
            <pc:docMk/>
            <pc:sldMk cId="2700524023" sldId="267"/>
            <ac:spMk id="13" creationId="{57FCE5A0-AC45-4F3F-A854-C352F8F3C818}"/>
          </ac:spMkLst>
        </pc:spChg>
        <pc:spChg chg="add mod">
          <ac:chgData name="소 민환" userId="367441008b9a3a76" providerId="LiveId" clId="{2049F72F-2454-40F5-8B57-A404F7479B42}" dt="2020-09-28T10:11:02.827" v="2234" actId="20577"/>
          <ac:spMkLst>
            <pc:docMk/>
            <pc:sldMk cId="2700524023" sldId="267"/>
            <ac:spMk id="17" creationId="{160D402F-83DA-4FEE-A412-DE7D4DD6AAFB}"/>
          </ac:spMkLst>
        </pc:spChg>
        <pc:picChg chg="del">
          <ac:chgData name="소 민환" userId="367441008b9a3a76" providerId="LiveId" clId="{2049F72F-2454-40F5-8B57-A404F7479B42}" dt="2020-09-28T10:08:35.265" v="2213" actId="478"/>
          <ac:picMkLst>
            <pc:docMk/>
            <pc:sldMk cId="2700524023" sldId="267"/>
            <ac:picMk id="4" creationId="{ED30DCB1-0ABA-402B-AFEC-9771BC9A78FA}"/>
          </ac:picMkLst>
        </pc:picChg>
        <pc:picChg chg="add mod">
          <ac:chgData name="소 민환" userId="367441008b9a3a76" providerId="LiveId" clId="{2049F72F-2454-40F5-8B57-A404F7479B42}" dt="2020-09-28T10:10:02.685" v="2228" actId="1076"/>
          <ac:picMkLst>
            <pc:docMk/>
            <pc:sldMk cId="2700524023" sldId="267"/>
            <ac:picMk id="5" creationId="{1EB67AAD-C31C-4365-9F99-AF3007C3BFA3}"/>
          </ac:picMkLst>
        </pc:picChg>
        <pc:picChg chg="del">
          <ac:chgData name="소 민환" userId="367441008b9a3a76" providerId="LiveId" clId="{2049F72F-2454-40F5-8B57-A404F7479B42}" dt="2020-09-28T10:08:34.782" v="2212" actId="478"/>
          <ac:picMkLst>
            <pc:docMk/>
            <pc:sldMk cId="2700524023" sldId="267"/>
            <ac:picMk id="6" creationId="{88FBD99A-98D1-4A10-95ED-0AA762DCD29F}"/>
          </ac:picMkLst>
        </pc:picChg>
        <pc:picChg chg="del">
          <ac:chgData name="소 민환" userId="367441008b9a3a76" providerId="LiveId" clId="{2049F72F-2454-40F5-8B57-A404F7479B42}" dt="2020-09-28T10:08:38.788" v="2216" actId="478"/>
          <ac:picMkLst>
            <pc:docMk/>
            <pc:sldMk cId="2700524023" sldId="267"/>
            <ac:picMk id="10" creationId="{E60C43B0-FE2D-41B4-9E36-1DC0AF0F0FF3}"/>
          </ac:picMkLst>
        </pc:picChg>
        <pc:picChg chg="add mod">
          <ac:chgData name="소 민환" userId="367441008b9a3a76" providerId="LiveId" clId="{2049F72F-2454-40F5-8B57-A404F7479B42}" dt="2020-09-28T10:11:28.068" v="2236" actId="1076"/>
          <ac:picMkLst>
            <pc:docMk/>
            <pc:sldMk cId="2700524023" sldId="267"/>
            <ac:picMk id="15" creationId="{21F05DB6-89DD-442B-A5D8-D2390A3388BF}"/>
          </ac:picMkLst>
        </pc:picChg>
      </pc:sldChg>
      <pc:sldChg chg="new del">
        <pc:chgData name="소 민환" userId="367441008b9a3a76" providerId="LiveId" clId="{2049F72F-2454-40F5-8B57-A404F7479B42}" dt="2020-09-28T10:12:18.671" v="2239" actId="47"/>
        <pc:sldMkLst>
          <pc:docMk/>
          <pc:sldMk cId="3069330041" sldId="268"/>
        </pc:sldMkLst>
      </pc:sldChg>
      <pc:sldChg chg="addSp delSp modSp add mod">
        <pc:chgData name="소 민환" userId="367441008b9a3a76" providerId="LiveId" clId="{2049F72F-2454-40F5-8B57-A404F7479B42}" dt="2020-09-28T10:14:40.728" v="2269" actId="14100"/>
        <pc:sldMkLst>
          <pc:docMk/>
          <pc:sldMk cId="2021505384" sldId="269"/>
        </pc:sldMkLst>
        <pc:spChg chg="mod">
          <ac:chgData name="소 민환" userId="367441008b9a3a76" providerId="LiveId" clId="{2049F72F-2454-40F5-8B57-A404F7479B42}" dt="2020-09-28T10:12:25.860" v="2241" actId="20577"/>
          <ac:spMkLst>
            <pc:docMk/>
            <pc:sldMk cId="2021505384" sldId="269"/>
            <ac:spMk id="8" creationId="{916A2F34-A888-4D4D-924A-992CE4788592}"/>
          </ac:spMkLst>
        </pc:spChg>
        <pc:spChg chg="mod">
          <ac:chgData name="소 민환" userId="367441008b9a3a76" providerId="LiveId" clId="{2049F72F-2454-40F5-8B57-A404F7479B42}" dt="2020-09-28T10:13:27.085" v="2257" actId="14100"/>
          <ac:spMkLst>
            <pc:docMk/>
            <pc:sldMk cId="2021505384" sldId="269"/>
            <ac:spMk id="17" creationId="{160D402F-83DA-4FEE-A412-DE7D4DD6AAFB}"/>
          </ac:spMkLst>
        </pc:spChg>
        <pc:picChg chg="add mod">
          <ac:chgData name="소 민환" userId="367441008b9a3a76" providerId="LiveId" clId="{2049F72F-2454-40F5-8B57-A404F7479B42}" dt="2020-09-28T10:13:12.152" v="2252" actId="1076"/>
          <ac:picMkLst>
            <pc:docMk/>
            <pc:sldMk cId="2021505384" sldId="269"/>
            <ac:picMk id="4" creationId="{CFECD947-D03C-497F-AA70-0674483173B0}"/>
          </ac:picMkLst>
        </pc:picChg>
        <pc:picChg chg="del mod">
          <ac:chgData name="소 민환" userId="367441008b9a3a76" providerId="LiveId" clId="{2049F72F-2454-40F5-8B57-A404F7479B42}" dt="2020-09-28T10:12:27.361" v="2243" actId="478"/>
          <ac:picMkLst>
            <pc:docMk/>
            <pc:sldMk cId="2021505384" sldId="269"/>
            <ac:picMk id="5" creationId="{1EB67AAD-C31C-4365-9F99-AF3007C3BFA3}"/>
          </ac:picMkLst>
        </pc:picChg>
        <pc:picChg chg="add del mod">
          <ac:chgData name="소 민환" userId="367441008b9a3a76" providerId="LiveId" clId="{2049F72F-2454-40F5-8B57-A404F7479B42}" dt="2020-09-28T10:14:03.474" v="2265" actId="478"/>
          <ac:picMkLst>
            <pc:docMk/>
            <pc:sldMk cId="2021505384" sldId="269"/>
            <ac:picMk id="7" creationId="{58261F43-E22D-405C-8450-176646944B67}"/>
          </ac:picMkLst>
        </pc:picChg>
        <pc:picChg chg="add mod">
          <ac:chgData name="소 민환" userId="367441008b9a3a76" providerId="LiveId" clId="{2049F72F-2454-40F5-8B57-A404F7479B42}" dt="2020-09-28T10:14:40.728" v="2269" actId="14100"/>
          <ac:picMkLst>
            <pc:docMk/>
            <pc:sldMk cId="2021505384" sldId="269"/>
            <ac:picMk id="10" creationId="{1588D844-52F1-4CBD-801C-D31EA5D7BA8D}"/>
          </ac:picMkLst>
        </pc:picChg>
        <pc:picChg chg="del">
          <ac:chgData name="소 민환" userId="367441008b9a3a76" providerId="LiveId" clId="{2049F72F-2454-40F5-8B57-A404F7479B42}" dt="2020-09-28T10:13:03.043" v="2246" actId="478"/>
          <ac:picMkLst>
            <pc:docMk/>
            <pc:sldMk cId="2021505384" sldId="269"/>
            <ac:picMk id="15" creationId="{21F05DB6-89DD-442B-A5D8-D2390A3388BF}"/>
          </ac:picMkLst>
        </pc:picChg>
      </pc:sldChg>
      <pc:sldChg chg="add del">
        <pc:chgData name="소 민환" userId="367441008b9a3a76" providerId="LiveId" clId="{2049F72F-2454-40F5-8B57-A404F7479B42}" dt="2020-09-28T10:12:40.028" v="2245" actId="47"/>
        <pc:sldMkLst>
          <pc:docMk/>
          <pc:sldMk cId="97479844" sldId="270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622040678" sldId="270"/>
        </pc:sldMkLst>
      </pc:sldChg>
      <pc:sldChg chg="new del">
        <pc:chgData name="소 민환" userId="367441008b9a3a76" providerId="LiveId" clId="{2049F72F-2454-40F5-8B57-A404F7479B42}" dt="2020-09-28T10:15:30.570" v="2271" actId="47"/>
        <pc:sldMkLst>
          <pc:docMk/>
          <pc:sldMk cId="2322849648" sldId="270"/>
        </pc:sldMkLst>
      </pc:sldChg>
      <pc:sldChg chg="addSp delSp modSp add mod">
        <pc:chgData name="소 민환" userId="367441008b9a3a76" providerId="LiveId" clId="{2049F72F-2454-40F5-8B57-A404F7479B42}" dt="2020-09-28T10:19:22.262" v="2527" actId="207"/>
        <pc:sldMkLst>
          <pc:docMk/>
          <pc:sldMk cId="4050826319" sldId="270"/>
        </pc:sldMkLst>
        <pc:spChg chg="add del mod">
          <ac:chgData name="소 민환" userId="367441008b9a3a76" providerId="LiveId" clId="{2049F72F-2454-40F5-8B57-A404F7479B42}" dt="2020-09-28T10:17:19.216" v="2286"/>
          <ac:spMkLst>
            <pc:docMk/>
            <pc:sldMk cId="4050826319" sldId="270"/>
            <ac:spMk id="5" creationId="{7D87B6F5-03DA-4B49-A771-6FE85A521BBE}"/>
          </ac:spMkLst>
        </pc:spChg>
        <pc:spChg chg="add mod">
          <ac:chgData name="소 민환" userId="367441008b9a3a76" providerId="LiveId" clId="{2049F72F-2454-40F5-8B57-A404F7479B42}" dt="2020-09-28T10:17:44.155" v="2362"/>
          <ac:spMkLst>
            <pc:docMk/>
            <pc:sldMk cId="4050826319" sldId="270"/>
            <ac:spMk id="6" creationId="{46C948D1-C646-4240-84B4-A03F43FEB9AA}"/>
          </ac:spMkLst>
        </pc:spChg>
        <pc:spChg chg="add del">
          <ac:chgData name="소 민환" userId="367441008b9a3a76" providerId="LiveId" clId="{2049F72F-2454-40F5-8B57-A404F7479B42}" dt="2020-09-28T10:17:49.909" v="2364" actId="11529"/>
          <ac:spMkLst>
            <pc:docMk/>
            <pc:sldMk cId="4050826319" sldId="270"/>
            <ac:spMk id="7" creationId="{4E602D2C-14CB-499E-ABEA-76F25B0C588A}"/>
          </ac:spMkLst>
        </pc:spChg>
        <pc:spChg chg="del mod">
          <ac:chgData name="소 민환" userId="367441008b9a3a76" providerId="LiveId" clId="{2049F72F-2454-40F5-8B57-A404F7479B42}" dt="2020-09-28T10:15:48.878" v="2280" actId="478"/>
          <ac:spMkLst>
            <pc:docMk/>
            <pc:sldMk cId="4050826319" sldId="270"/>
            <ac:spMk id="8" creationId="{916A2F34-A888-4D4D-924A-992CE4788592}"/>
          </ac:spMkLst>
        </pc:spChg>
        <pc:spChg chg="add mod">
          <ac:chgData name="소 민환" userId="367441008b9a3a76" providerId="LiveId" clId="{2049F72F-2454-40F5-8B57-A404F7479B42}" dt="2020-09-28T10:17:57.818" v="2365" actId="1076"/>
          <ac:spMkLst>
            <pc:docMk/>
            <pc:sldMk cId="4050826319" sldId="270"/>
            <ac:spMk id="9" creationId="{C27B941C-E4A4-4874-A9FF-CCB30B8A7218}"/>
          </ac:spMkLst>
        </pc:spChg>
        <pc:spChg chg="add mod">
          <ac:chgData name="소 민환" userId="367441008b9a3a76" providerId="LiveId" clId="{2049F72F-2454-40F5-8B57-A404F7479B42}" dt="2020-09-28T10:19:22.262" v="2527" actId="207"/>
          <ac:spMkLst>
            <pc:docMk/>
            <pc:sldMk cId="4050826319" sldId="270"/>
            <ac:spMk id="11" creationId="{824351A2-6D36-46A6-B0EC-AC277CBB096D}"/>
          </ac:spMkLst>
        </pc:spChg>
        <pc:spChg chg="del mod">
          <ac:chgData name="소 민환" userId="367441008b9a3a76" providerId="LiveId" clId="{2049F72F-2454-40F5-8B57-A404F7479B42}" dt="2020-09-28T10:15:46.652" v="2279" actId="478"/>
          <ac:spMkLst>
            <pc:docMk/>
            <pc:sldMk cId="4050826319" sldId="270"/>
            <ac:spMk id="17" creationId="{160D402F-83DA-4FEE-A412-DE7D4DD6AAFB}"/>
          </ac:spMkLst>
        </pc:spChg>
        <pc:picChg chg="del">
          <ac:chgData name="소 민환" userId="367441008b9a3a76" providerId="LiveId" clId="{2049F72F-2454-40F5-8B57-A404F7479B42}" dt="2020-09-28T10:15:41.530" v="2275" actId="478"/>
          <ac:picMkLst>
            <pc:docMk/>
            <pc:sldMk cId="4050826319" sldId="270"/>
            <ac:picMk id="4" creationId="{CFECD947-D03C-497F-AA70-0674483173B0}"/>
          </ac:picMkLst>
        </pc:picChg>
        <pc:picChg chg="del">
          <ac:chgData name="소 민환" userId="367441008b9a3a76" providerId="LiveId" clId="{2049F72F-2454-40F5-8B57-A404F7479B42}" dt="2020-09-28T10:15:42.391" v="2276" actId="478"/>
          <ac:picMkLst>
            <pc:docMk/>
            <pc:sldMk cId="4050826319" sldId="270"/>
            <ac:picMk id="10" creationId="{1588D844-52F1-4CBD-801C-D31EA5D7BA8D}"/>
          </ac:picMkLst>
        </pc:picChg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2317720407" sldId="271"/>
        </pc:sldMkLst>
      </pc:sldChg>
      <pc:sldChg chg="addSp delSp modSp new mod">
        <pc:chgData name="소 민환" userId="367441008b9a3a76" providerId="LiveId" clId="{2049F72F-2454-40F5-8B57-A404F7479B42}" dt="2020-09-28T10:27:47.381" v="2654" actId="1076"/>
        <pc:sldMkLst>
          <pc:docMk/>
          <pc:sldMk cId="3008839762" sldId="271"/>
        </pc:sldMkLst>
        <pc:spChg chg="add mod">
          <ac:chgData name="소 민환" userId="367441008b9a3a76" providerId="LiveId" clId="{2049F72F-2454-40F5-8B57-A404F7479B42}" dt="2020-09-28T10:24:27.378" v="2592" actId="20577"/>
          <ac:spMkLst>
            <pc:docMk/>
            <pc:sldMk cId="3008839762" sldId="271"/>
            <ac:spMk id="3" creationId="{17DC8F47-3C30-4E3C-A0DE-A8A516205BD6}"/>
          </ac:spMkLst>
        </pc:spChg>
        <pc:spChg chg="add del">
          <ac:chgData name="소 민환" userId="367441008b9a3a76" providerId="LiveId" clId="{2049F72F-2454-40F5-8B57-A404F7479B42}" dt="2020-09-28T10:26:49.033" v="2621" actId="11529"/>
          <ac:spMkLst>
            <pc:docMk/>
            <pc:sldMk cId="3008839762" sldId="271"/>
            <ac:spMk id="12" creationId="{2A6DEA94-99CE-4015-BC01-E3F819AC7F75}"/>
          </ac:spMkLst>
        </pc:spChg>
        <pc:spChg chg="add del">
          <ac:chgData name="소 민환" userId="367441008b9a3a76" providerId="LiveId" clId="{2049F72F-2454-40F5-8B57-A404F7479B42}" dt="2020-09-28T10:26:55.900" v="2623" actId="11529"/>
          <ac:spMkLst>
            <pc:docMk/>
            <pc:sldMk cId="3008839762" sldId="271"/>
            <ac:spMk id="13" creationId="{E53499D1-CACA-4EB8-B5DF-568C44F3E76A}"/>
          </ac:spMkLst>
        </pc:spChg>
        <pc:spChg chg="add mod">
          <ac:chgData name="소 민환" userId="367441008b9a3a76" providerId="LiveId" clId="{2049F72F-2454-40F5-8B57-A404F7479B42}" dt="2020-09-28T10:27:47.381" v="2654" actId="1076"/>
          <ac:spMkLst>
            <pc:docMk/>
            <pc:sldMk cId="3008839762" sldId="271"/>
            <ac:spMk id="16" creationId="{155240D1-2B3D-448D-B430-961BFC07334F}"/>
          </ac:spMkLst>
        </pc:spChg>
        <pc:picChg chg="add del">
          <ac:chgData name="소 민환" userId="367441008b9a3a76" providerId="LiveId" clId="{2049F72F-2454-40F5-8B57-A404F7479B42}" dt="2020-09-28T10:24:57.459" v="2594" actId="22"/>
          <ac:picMkLst>
            <pc:docMk/>
            <pc:sldMk cId="3008839762" sldId="271"/>
            <ac:picMk id="5" creationId="{5A585E68-DF31-49FB-B4BC-DD8898205187}"/>
          </ac:picMkLst>
        </pc:picChg>
        <pc:picChg chg="add del mod">
          <ac:chgData name="소 민환" userId="367441008b9a3a76" providerId="LiveId" clId="{2049F72F-2454-40F5-8B57-A404F7479B42}" dt="2020-09-28T10:25:11.319" v="2599" actId="478"/>
          <ac:picMkLst>
            <pc:docMk/>
            <pc:sldMk cId="3008839762" sldId="271"/>
            <ac:picMk id="7" creationId="{876AAAB4-4F6E-4EDD-B70D-D1F3D73764CF}"/>
          </ac:picMkLst>
        </pc:picChg>
        <pc:picChg chg="add mod">
          <ac:chgData name="소 민환" userId="367441008b9a3a76" providerId="LiveId" clId="{2049F72F-2454-40F5-8B57-A404F7479B42}" dt="2020-09-28T10:25:32.146" v="2602" actId="1076"/>
          <ac:picMkLst>
            <pc:docMk/>
            <pc:sldMk cId="3008839762" sldId="271"/>
            <ac:picMk id="9" creationId="{4BA7ED90-27E8-4F35-8823-461F24CFCF76}"/>
          </ac:picMkLst>
        </pc:picChg>
        <pc:picChg chg="add mod">
          <ac:chgData name="소 민환" userId="367441008b9a3a76" providerId="LiveId" clId="{2049F72F-2454-40F5-8B57-A404F7479B42}" dt="2020-09-28T10:26:36.330" v="2619" actId="1076"/>
          <ac:picMkLst>
            <pc:docMk/>
            <pc:sldMk cId="3008839762" sldId="271"/>
            <ac:picMk id="11" creationId="{3150F318-72E4-4EA3-BE8D-E4DF809912CE}"/>
          </ac:picMkLst>
        </pc:picChg>
        <pc:cxnChg chg="add mod">
          <ac:chgData name="소 민환" userId="367441008b9a3a76" providerId="LiveId" clId="{2049F72F-2454-40F5-8B57-A404F7479B42}" dt="2020-09-28T10:27:08.867" v="2627" actId="692"/>
          <ac:cxnSpMkLst>
            <pc:docMk/>
            <pc:sldMk cId="3008839762" sldId="271"/>
            <ac:cxnSpMk id="15" creationId="{7DC1B21E-7227-4039-92CE-0386931B266F}"/>
          </ac:cxnSpMkLst>
        </pc:cxnChg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1913335557" sldId="272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61191008" sldId="273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1251247765" sldId="274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3864140636" sldId="275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90183792" sldId="276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3016435487" sldId="277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2667777920" sldId="278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494238818" sldId="279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4146460099" sldId="280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1679003413" sldId="281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2811634489" sldId="282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4291277249" sldId="28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4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670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33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037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31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47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146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90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87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F20CE42-DF2D-471C-941C-359196B23F4D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857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446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F20CE42-DF2D-471C-941C-359196B23F4D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52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747E8-0037-4B35-B134-55B87DB0E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552" y="2894201"/>
            <a:ext cx="10058400" cy="1231971"/>
          </a:xfrm>
        </p:spPr>
        <p:txBody>
          <a:bodyPr>
            <a:normAutofit/>
          </a:bodyPr>
          <a:lstStyle/>
          <a:p>
            <a:r>
              <a:rPr lang="ko-KR" altLang="en-US" sz="6000" dirty="0"/>
              <a:t>방 탈출 프로젝트 계획</a:t>
            </a:r>
            <a:r>
              <a:rPr lang="en-US" altLang="ko-KR" sz="6000" dirty="0"/>
              <a:t>2</a:t>
            </a:r>
            <a:r>
              <a:rPr lang="ko-KR" altLang="en-US" sz="6000" dirty="0"/>
              <a:t> </a:t>
            </a:r>
            <a:r>
              <a:rPr lang="en-US" altLang="ko-KR" sz="6000" dirty="0"/>
              <a:t>- </a:t>
            </a:r>
            <a:r>
              <a:rPr lang="ko-KR" altLang="en-US" sz="6000" dirty="0"/>
              <a:t>메뉴 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027351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947C1CF-C6F6-416F-89B9-0DAFE101F641}"/>
              </a:ext>
            </a:extLst>
          </p:cNvPr>
          <p:cNvSpPr txBox="1"/>
          <p:nvPr/>
        </p:nvSpPr>
        <p:spPr>
          <a:xfrm>
            <a:off x="6190882" y="1109768"/>
            <a:ext cx="98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뉴궁서M" panose="02020600000000000000" pitchFamily="18" charset="-127"/>
                <a:ea typeface="a뉴궁서M" panose="02020600000000000000" pitchFamily="18" charset="-127"/>
              </a:rPr>
              <a:t>옵션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14425644-53C4-44B6-9E58-4441AABE98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7" y="1176443"/>
            <a:ext cx="6817538" cy="513134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346F9A79-54B7-4132-AF71-BE1184899813}"/>
              </a:ext>
            </a:extLst>
          </p:cNvPr>
          <p:cNvGrpSpPr/>
          <p:nvPr/>
        </p:nvGrpSpPr>
        <p:grpSpPr>
          <a:xfrm>
            <a:off x="942108" y="2582575"/>
            <a:ext cx="5338094" cy="3045395"/>
            <a:chOff x="3669906" y="2021373"/>
            <a:chExt cx="5324475" cy="314325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DA9BF4A-AB38-4C65-8C61-74449D55F5DA}"/>
                </a:ext>
              </a:extLst>
            </p:cNvPr>
            <p:cNvSpPr txBox="1"/>
            <p:nvPr/>
          </p:nvSpPr>
          <p:spPr>
            <a:xfrm>
              <a:off x="3669906" y="2021373"/>
              <a:ext cx="5324475" cy="3143250"/>
            </a:xfrm>
            <a:prstGeom prst="rect">
              <a:avLst/>
            </a:prstGeom>
            <a:noFill/>
            <a:ln w="25400" cmpd="sng">
              <a:solidFill>
                <a:schemeClr val="bg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324475"/>
                        <a:gd name="connsiteY0" fmla="*/ 0 h 3143250"/>
                        <a:gd name="connsiteX1" fmla="*/ 538364 w 5324475"/>
                        <a:gd name="connsiteY1" fmla="*/ 0 h 3143250"/>
                        <a:gd name="connsiteX2" fmla="*/ 970238 w 5324475"/>
                        <a:gd name="connsiteY2" fmla="*/ 0 h 3143250"/>
                        <a:gd name="connsiteX3" fmla="*/ 1668336 w 5324475"/>
                        <a:gd name="connsiteY3" fmla="*/ 0 h 3143250"/>
                        <a:gd name="connsiteX4" fmla="*/ 2206699 w 5324475"/>
                        <a:gd name="connsiteY4" fmla="*/ 0 h 3143250"/>
                        <a:gd name="connsiteX5" fmla="*/ 2745063 w 5324475"/>
                        <a:gd name="connsiteY5" fmla="*/ 0 h 3143250"/>
                        <a:gd name="connsiteX6" fmla="*/ 3443160 w 5324475"/>
                        <a:gd name="connsiteY6" fmla="*/ 0 h 3143250"/>
                        <a:gd name="connsiteX7" fmla="*/ 3928279 w 5324475"/>
                        <a:gd name="connsiteY7" fmla="*/ 0 h 3143250"/>
                        <a:gd name="connsiteX8" fmla="*/ 4626377 w 5324475"/>
                        <a:gd name="connsiteY8" fmla="*/ 0 h 3143250"/>
                        <a:gd name="connsiteX9" fmla="*/ 5324475 w 5324475"/>
                        <a:gd name="connsiteY9" fmla="*/ 0 h 3143250"/>
                        <a:gd name="connsiteX10" fmla="*/ 5324475 w 5324475"/>
                        <a:gd name="connsiteY10" fmla="*/ 523875 h 3143250"/>
                        <a:gd name="connsiteX11" fmla="*/ 5324475 w 5324475"/>
                        <a:gd name="connsiteY11" fmla="*/ 1047750 h 3143250"/>
                        <a:gd name="connsiteX12" fmla="*/ 5324475 w 5324475"/>
                        <a:gd name="connsiteY12" fmla="*/ 1603058 h 3143250"/>
                        <a:gd name="connsiteX13" fmla="*/ 5324475 w 5324475"/>
                        <a:gd name="connsiteY13" fmla="*/ 2032635 h 3143250"/>
                        <a:gd name="connsiteX14" fmla="*/ 5324475 w 5324475"/>
                        <a:gd name="connsiteY14" fmla="*/ 2556510 h 3143250"/>
                        <a:gd name="connsiteX15" fmla="*/ 5324475 w 5324475"/>
                        <a:gd name="connsiteY15" fmla="*/ 3143250 h 3143250"/>
                        <a:gd name="connsiteX16" fmla="*/ 4732867 w 5324475"/>
                        <a:gd name="connsiteY16" fmla="*/ 3143250 h 3143250"/>
                        <a:gd name="connsiteX17" fmla="*/ 4034769 w 5324475"/>
                        <a:gd name="connsiteY17" fmla="*/ 3143250 h 3143250"/>
                        <a:gd name="connsiteX18" fmla="*/ 3443161 w 5324475"/>
                        <a:gd name="connsiteY18" fmla="*/ 3143250 h 3143250"/>
                        <a:gd name="connsiteX19" fmla="*/ 3011286 w 5324475"/>
                        <a:gd name="connsiteY19" fmla="*/ 3143250 h 3143250"/>
                        <a:gd name="connsiteX20" fmla="*/ 2526168 w 5324475"/>
                        <a:gd name="connsiteY20" fmla="*/ 3143250 h 3143250"/>
                        <a:gd name="connsiteX21" fmla="*/ 1828070 w 5324475"/>
                        <a:gd name="connsiteY21" fmla="*/ 3143250 h 3143250"/>
                        <a:gd name="connsiteX22" fmla="*/ 1236461 w 5324475"/>
                        <a:gd name="connsiteY22" fmla="*/ 3143250 h 3143250"/>
                        <a:gd name="connsiteX23" fmla="*/ 751343 w 5324475"/>
                        <a:gd name="connsiteY23" fmla="*/ 3143250 h 3143250"/>
                        <a:gd name="connsiteX24" fmla="*/ 0 w 5324475"/>
                        <a:gd name="connsiteY24" fmla="*/ 3143250 h 3143250"/>
                        <a:gd name="connsiteX25" fmla="*/ 0 w 5324475"/>
                        <a:gd name="connsiteY25" fmla="*/ 2713673 h 3143250"/>
                        <a:gd name="connsiteX26" fmla="*/ 0 w 5324475"/>
                        <a:gd name="connsiteY26" fmla="*/ 2284095 h 3143250"/>
                        <a:gd name="connsiteX27" fmla="*/ 0 w 5324475"/>
                        <a:gd name="connsiteY27" fmla="*/ 1728788 h 3143250"/>
                        <a:gd name="connsiteX28" fmla="*/ 0 w 5324475"/>
                        <a:gd name="connsiteY28" fmla="*/ 1267778 h 3143250"/>
                        <a:gd name="connsiteX29" fmla="*/ 0 w 5324475"/>
                        <a:gd name="connsiteY29" fmla="*/ 681038 h 3143250"/>
                        <a:gd name="connsiteX30" fmla="*/ 0 w 5324475"/>
                        <a:gd name="connsiteY30" fmla="*/ 0 h 3143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</a:cxnLst>
                      <a:rect l="l" t="t" r="r" b="b"/>
                      <a:pathLst>
                        <a:path w="5324475" h="3143250" extrusionOk="0">
                          <a:moveTo>
                            <a:pt x="0" y="0"/>
                          </a:moveTo>
                          <a:cubicBezTo>
                            <a:pt x="190023" y="-38256"/>
                            <a:pt x="282990" y="33597"/>
                            <a:pt x="538364" y="0"/>
                          </a:cubicBezTo>
                          <a:cubicBezTo>
                            <a:pt x="793738" y="-33597"/>
                            <a:pt x="758988" y="36728"/>
                            <a:pt x="970238" y="0"/>
                          </a:cubicBezTo>
                          <a:cubicBezTo>
                            <a:pt x="1181488" y="-36728"/>
                            <a:pt x="1517324" y="26075"/>
                            <a:pt x="1668336" y="0"/>
                          </a:cubicBezTo>
                          <a:cubicBezTo>
                            <a:pt x="1819348" y="-26075"/>
                            <a:pt x="1959017" y="30226"/>
                            <a:pt x="2206699" y="0"/>
                          </a:cubicBezTo>
                          <a:cubicBezTo>
                            <a:pt x="2454381" y="-30226"/>
                            <a:pt x="2624406" y="44832"/>
                            <a:pt x="2745063" y="0"/>
                          </a:cubicBezTo>
                          <a:cubicBezTo>
                            <a:pt x="2865720" y="-44832"/>
                            <a:pt x="3263179" y="71460"/>
                            <a:pt x="3443160" y="0"/>
                          </a:cubicBezTo>
                          <a:cubicBezTo>
                            <a:pt x="3623141" y="-71460"/>
                            <a:pt x="3812853" y="30444"/>
                            <a:pt x="3928279" y="0"/>
                          </a:cubicBezTo>
                          <a:cubicBezTo>
                            <a:pt x="4043705" y="-30444"/>
                            <a:pt x="4431294" y="83570"/>
                            <a:pt x="4626377" y="0"/>
                          </a:cubicBezTo>
                          <a:cubicBezTo>
                            <a:pt x="4821460" y="-83570"/>
                            <a:pt x="5088629" y="9356"/>
                            <a:pt x="5324475" y="0"/>
                          </a:cubicBezTo>
                          <a:cubicBezTo>
                            <a:pt x="5352704" y="172414"/>
                            <a:pt x="5306247" y="384424"/>
                            <a:pt x="5324475" y="523875"/>
                          </a:cubicBezTo>
                          <a:cubicBezTo>
                            <a:pt x="5342703" y="663327"/>
                            <a:pt x="5297904" y="829273"/>
                            <a:pt x="5324475" y="1047750"/>
                          </a:cubicBezTo>
                          <a:cubicBezTo>
                            <a:pt x="5351046" y="1266228"/>
                            <a:pt x="5317851" y="1369717"/>
                            <a:pt x="5324475" y="1603058"/>
                          </a:cubicBezTo>
                          <a:cubicBezTo>
                            <a:pt x="5331099" y="1836399"/>
                            <a:pt x="5276940" y="1942034"/>
                            <a:pt x="5324475" y="2032635"/>
                          </a:cubicBezTo>
                          <a:cubicBezTo>
                            <a:pt x="5372010" y="2123236"/>
                            <a:pt x="5265751" y="2410885"/>
                            <a:pt x="5324475" y="2556510"/>
                          </a:cubicBezTo>
                          <a:cubicBezTo>
                            <a:pt x="5383199" y="2702136"/>
                            <a:pt x="5281422" y="2990262"/>
                            <a:pt x="5324475" y="3143250"/>
                          </a:cubicBezTo>
                          <a:cubicBezTo>
                            <a:pt x="5075199" y="3157237"/>
                            <a:pt x="4994486" y="3117197"/>
                            <a:pt x="4732867" y="3143250"/>
                          </a:cubicBezTo>
                          <a:cubicBezTo>
                            <a:pt x="4471248" y="3169303"/>
                            <a:pt x="4243977" y="3059583"/>
                            <a:pt x="4034769" y="3143250"/>
                          </a:cubicBezTo>
                          <a:cubicBezTo>
                            <a:pt x="3825561" y="3226917"/>
                            <a:pt x="3594522" y="3086426"/>
                            <a:pt x="3443161" y="3143250"/>
                          </a:cubicBezTo>
                          <a:cubicBezTo>
                            <a:pt x="3291800" y="3200074"/>
                            <a:pt x="3132201" y="3116702"/>
                            <a:pt x="3011286" y="3143250"/>
                          </a:cubicBezTo>
                          <a:cubicBezTo>
                            <a:pt x="2890371" y="3169798"/>
                            <a:pt x="2757342" y="3104214"/>
                            <a:pt x="2526168" y="3143250"/>
                          </a:cubicBezTo>
                          <a:cubicBezTo>
                            <a:pt x="2294994" y="3182286"/>
                            <a:pt x="2086420" y="3080184"/>
                            <a:pt x="1828070" y="3143250"/>
                          </a:cubicBezTo>
                          <a:cubicBezTo>
                            <a:pt x="1569720" y="3206316"/>
                            <a:pt x="1474263" y="3093577"/>
                            <a:pt x="1236461" y="3143250"/>
                          </a:cubicBezTo>
                          <a:cubicBezTo>
                            <a:pt x="998659" y="3192923"/>
                            <a:pt x="919310" y="3104430"/>
                            <a:pt x="751343" y="3143250"/>
                          </a:cubicBezTo>
                          <a:cubicBezTo>
                            <a:pt x="583376" y="3182070"/>
                            <a:pt x="232320" y="3139453"/>
                            <a:pt x="0" y="3143250"/>
                          </a:cubicBezTo>
                          <a:cubicBezTo>
                            <a:pt x="-8759" y="3052679"/>
                            <a:pt x="18361" y="2818718"/>
                            <a:pt x="0" y="2713673"/>
                          </a:cubicBezTo>
                          <a:cubicBezTo>
                            <a:pt x="-18361" y="2608628"/>
                            <a:pt x="46651" y="2481007"/>
                            <a:pt x="0" y="2284095"/>
                          </a:cubicBezTo>
                          <a:cubicBezTo>
                            <a:pt x="-46651" y="2087183"/>
                            <a:pt x="28312" y="1875696"/>
                            <a:pt x="0" y="1728788"/>
                          </a:cubicBezTo>
                          <a:cubicBezTo>
                            <a:pt x="-28312" y="1581880"/>
                            <a:pt x="23483" y="1453177"/>
                            <a:pt x="0" y="1267778"/>
                          </a:cubicBezTo>
                          <a:cubicBezTo>
                            <a:pt x="-23483" y="1082379"/>
                            <a:pt x="26256" y="938354"/>
                            <a:pt x="0" y="681038"/>
                          </a:cubicBezTo>
                          <a:cubicBezTo>
                            <a:pt x="-26256" y="423722"/>
                            <a:pt x="26155" y="20189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D3673D6-92AF-4DC9-8A00-FDE89B8D09BC}"/>
                </a:ext>
              </a:extLst>
            </p:cNvPr>
            <p:cNvCxnSpPr/>
            <p:nvPr/>
          </p:nvCxnSpPr>
          <p:spPr>
            <a:xfrm>
              <a:off x="3669906" y="2457450"/>
              <a:ext cx="1292619" cy="0"/>
            </a:xfrm>
            <a:prstGeom prst="line">
              <a:avLst/>
            </a:prstGeom>
            <a:ln w="28575" cap="sq">
              <a:solidFill>
                <a:schemeClr val="bg1">
                  <a:alpha val="25000"/>
                </a:schemeClr>
              </a:solidFill>
            </a:ln>
            <a:effectLst>
              <a:outerShdw blurRad="50800" dist="50800" dir="5400000" algn="ctr" rotWithShape="0">
                <a:schemeClr val="bg1">
                  <a:lumMod val="5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DF77A79-1696-470A-9E2D-1B6F0D6063F2}"/>
                </a:ext>
              </a:extLst>
            </p:cNvPr>
            <p:cNvSpPr txBox="1"/>
            <p:nvPr/>
          </p:nvSpPr>
          <p:spPr>
            <a:xfrm>
              <a:off x="4057650" y="2099415"/>
              <a:ext cx="5829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화면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B591820-A7C8-4BDC-A7C6-88C526A58D2D}"/>
                </a:ext>
              </a:extLst>
            </p:cNvPr>
            <p:cNvSpPr txBox="1"/>
            <p:nvPr/>
          </p:nvSpPr>
          <p:spPr>
            <a:xfrm>
              <a:off x="4057650" y="2560714"/>
              <a:ext cx="6717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해상도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EEF40BA-BB3D-4AA5-8F98-068D666A108B}"/>
                </a:ext>
              </a:extLst>
            </p:cNvPr>
            <p:cNvSpPr txBox="1"/>
            <p:nvPr/>
          </p:nvSpPr>
          <p:spPr>
            <a:xfrm>
              <a:off x="5004826" y="2560714"/>
              <a:ext cx="99592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800 x 600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E4C6BBE-3254-49A8-903C-6AEEB6469FCF}"/>
                </a:ext>
              </a:extLst>
            </p:cNvPr>
            <p:cNvSpPr txBox="1"/>
            <p:nvPr/>
          </p:nvSpPr>
          <p:spPr>
            <a:xfrm>
              <a:off x="6224339" y="2560713"/>
              <a:ext cx="105051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1280 x 720</a:t>
              </a:r>
              <a:endParaRPr lang="ko-KR" altLang="en-US" sz="105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964F3F-FF83-4CC2-B2E5-A860782079A0}"/>
                </a:ext>
              </a:extLst>
            </p:cNvPr>
            <p:cNvSpPr txBox="1"/>
            <p:nvPr/>
          </p:nvSpPr>
          <p:spPr>
            <a:xfrm>
              <a:off x="7498438" y="2560713"/>
              <a:ext cx="115267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1980 x 1080</a:t>
              </a:r>
              <a:endParaRPr lang="ko-KR" altLang="en-US" sz="105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76E4536E-CDA0-490F-8B54-7BFA3EEE6D44}"/>
                </a:ext>
              </a:extLst>
            </p:cNvPr>
            <p:cNvCxnSpPr/>
            <p:nvPr/>
          </p:nvCxnSpPr>
          <p:spPr>
            <a:xfrm>
              <a:off x="3669906" y="3760470"/>
              <a:ext cx="1292619" cy="0"/>
            </a:xfrm>
            <a:prstGeom prst="line">
              <a:avLst/>
            </a:prstGeom>
            <a:ln w="28575" cap="sq">
              <a:solidFill>
                <a:schemeClr val="bg1">
                  <a:alpha val="25000"/>
                </a:schemeClr>
              </a:solidFill>
            </a:ln>
            <a:effectLst>
              <a:outerShdw blurRad="50800" dist="50800" dir="5400000" algn="ctr" rotWithShape="0">
                <a:schemeClr val="bg1">
                  <a:lumMod val="5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015893F-F4E1-4BDC-BD51-12491C26131C}"/>
                </a:ext>
              </a:extLst>
            </p:cNvPr>
            <p:cNvSpPr txBox="1"/>
            <p:nvPr/>
          </p:nvSpPr>
          <p:spPr>
            <a:xfrm>
              <a:off x="3968810" y="3424452"/>
              <a:ext cx="76061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사운드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39050DD-6828-41A2-9309-622464918C61}"/>
                </a:ext>
              </a:extLst>
            </p:cNvPr>
            <p:cNvSpPr txBox="1"/>
            <p:nvPr/>
          </p:nvSpPr>
          <p:spPr>
            <a:xfrm>
              <a:off x="3999850" y="3849467"/>
              <a:ext cx="7873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배경음악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3DD966E-BF72-4F46-A30F-0AA9D02DA6E5}"/>
                </a:ext>
              </a:extLst>
            </p:cNvPr>
            <p:cNvSpPr txBox="1"/>
            <p:nvPr/>
          </p:nvSpPr>
          <p:spPr>
            <a:xfrm>
              <a:off x="3914707" y="4474563"/>
              <a:ext cx="9576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버튼 효과음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4180876-B18A-4BEB-A936-A349B033BF8B}"/>
                </a:ext>
              </a:extLst>
            </p:cNvPr>
            <p:cNvSpPr txBox="1"/>
            <p:nvPr/>
          </p:nvSpPr>
          <p:spPr>
            <a:xfrm>
              <a:off x="5210872" y="3849467"/>
              <a:ext cx="4349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켜기</a:t>
              </a:r>
              <a:endParaRPr lang="en-US" altLang="ko-KR" sz="105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F386B34-C329-4F68-A18A-FD640A05A8D0}"/>
                </a:ext>
              </a:extLst>
            </p:cNvPr>
            <p:cNvSpPr txBox="1"/>
            <p:nvPr/>
          </p:nvSpPr>
          <p:spPr>
            <a:xfrm>
              <a:off x="6540217" y="3840151"/>
              <a:ext cx="4349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끄기</a:t>
              </a:r>
              <a:endParaRPr lang="en-US" altLang="ko-KR" sz="105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6022FA4-E8AA-444A-9CE5-E27AFDF29DC0}"/>
                </a:ext>
              </a:extLst>
            </p:cNvPr>
            <p:cNvSpPr txBox="1"/>
            <p:nvPr/>
          </p:nvSpPr>
          <p:spPr>
            <a:xfrm>
              <a:off x="5210871" y="4474563"/>
              <a:ext cx="4349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켜기</a:t>
              </a:r>
              <a:endParaRPr lang="en-US" altLang="ko-KR" sz="105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DD428-FBD8-4523-928B-8284D11EA79E}"/>
                </a:ext>
              </a:extLst>
            </p:cNvPr>
            <p:cNvSpPr txBox="1"/>
            <p:nvPr/>
          </p:nvSpPr>
          <p:spPr>
            <a:xfrm>
              <a:off x="6540217" y="4473637"/>
              <a:ext cx="4349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끄기</a:t>
              </a:r>
              <a:endParaRPr lang="en-US" altLang="ko-KR" sz="105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D0DED81-E913-4598-ADB6-6398429D99C8}"/>
              </a:ext>
            </a:extLst>
          </p:cNvPr>
          <p:cNvSpPr txBox="1"/>
          <p:nvPr/>
        </p:nvSpPr>
        <p:spPr>
          <a:xfrm>
            <a:off x="2398978" y="3304297"/>
            <a:ext cx="625359" cy="32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8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권장사항</a:t>
            </a:r>
            <a:r>
              <a:rPr lang="en-US" altLang="ko-KR" sz="8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  <a:endParaRPr lang="ko-KR" altLang="en-US" sz="8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ko-KR" altLang="en-US" sz="8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671B094-6957-4217-83F0-37823B22AED4}"/>
              </a:ext>
            </a:extLst>
          </p:cNvPr>
          <p:cNvSpPr/>
          <p:nvPr/>
        </p:nvSpPr>
        <p:spPr>
          <a:xfrm>
            <a:off x="2667210" y="3603170"/>
            <a:ext cx="112468" cy="10868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F89ACDC-7037-40A7-93DE-FB9999480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060" y="5810764"/>
            <a:ext cx="857784" cy="358469"/>
          </a:xfrm>
          <a:prstGeom prst="rect">
            <a:avLst/>
          </a:prstGeom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DE4AF92E-C752-4D86-BD31-A49A94F62314}"/>
              </a:ext>
            </a:extLst>
          </p:cNvPr>
          <p:cNvSpPr/>
          <p:nvPr/>
        </p:nvSpPr>
        <p:spPr>
          <a:xfrm>
            <a:off x="2655423" y="4636821"/>
            <a:ext cx="112468" cy="10868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1EEE8DC-AD13-4144-9D1D-0C43C9EBCC25}"/>
              </a:ext>
            </a:extLst>
          </p:cNvPr>
          <p:cNvSpPr/>
          <p:nvPr/>
        </p:nvSpPr>
        <p:spPr>
          <a:xfrm>
            <a:off x="2648811" y="5219071"/>
            <a:ext cx="112468" cy="10868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3E8D5E-456C-4F52-B099-2B97C875204E}"/>
              </a:ext>
            </a:extLst>
          </p:cNvPr>
          <p:cNvSpPr txBox="1"/>
          <p:nvPr/>
        </p:nvSpPr>
        <p:spPr>
          <a:xfrm>
            <a:off x="3212808" y="1538472"/>
            <a:ext cx="1043015" cy="56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뉴궁서M" panose="02020600000000000000" pitchFamily="18" charset="-127"/>
                <a:ea typeface="a뉴궁서M" panose="02020600000000000000" pitchFamily="18" charset="-127"/>
              </a:rPr>
              <a:t>옵션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B742426-0D40-4650-959B-2B8C3D097A5E}"/>
              </a:ext>
            </a:extLst>
          </p:cNvPr>
          <p:cNvSpPr txBox="1"/>
          <p:nvPr/>
        </p:nvSpPr>
        <p:spPr>
          <a:xfrm>
            <a:off x="165542" y="241331"/>
            <a:ext cx="37405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Showcard Gothic" panose="04020904020102020604" pitchFamily="82" charset="0"/>
              </a:rPr>
              <a:t>메뉴 구성</a:t>
            </a:r>
            <a:r>
              <a:rPr lang="en-US" altLang="ko-KR" sz="3200" b="1" dirty="0">
                <a:latin typeface="Showcard Gothic" panose="04020904020102020604" pitchFamily="82" charset="0"/>
              </a:rPr>
              <a:t>- </a:t>
            </a:r>
            <a:r>
              <a:rPr lang="ko-KR" altLang="en-US" sz="3200" b="1" dirty="0">
                <a:latin typeface="Showcard Gothic" panose="04020904020102020604" pitchFamily="82" charset="0"/>
              </a:rPr>
              <a:t>옵션</a:t>
            </a:r>
          </a:p>
          <a:p>
            <a:endParaRPr lang="ko-KR" altLang="en-US" sz="3200" dirty="0"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9ECE3-A689-4137-9424-CD4902B9E0E8}"/>
              </a:ext>
            </a:extLst>
          </p:cNvPr>
          <p:cNvSpPr txBox="1"/>
          <p:nvPr/>
        </p:nvSpPr>
        <p:spPr>
          <a:xfrm>
            <a:off x="3212808" y="1538472"/>
            <a:ext cx="948131" cy="6681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749989-794B-4A2E-B671-49300F63C09B}"/>
              </a:ext>
            </a:extLst>
          </p:cNvPr>
          <p:cNvSpPr txBox="1"/>
          <p:nvPr/>
        </p:nvSpPr>
        <p:spPr>
          <a:xfrm>
            <a:off x="191661" y="1178400"/>
            <a:ext cx="6817538" cy="5131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EC3F5D0-942A-4DB6-9FB7-546B7C2E26C6}"/>
              </a:ext>
            </a:extLst>
          </p:cNvPr>
          <p:cNvCxnSpPr/>
          <p:nvPr/>
        </p:nvCxnSpPr>
        <p:spPr>
          <a:xfrm>
            <a:off x="7019925" y="1176443"/>
            <a:ext cx="58889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B8946A1-006C-4DBD-B975-CE9AFD6A37F1}"/>
              </a:ext>
            </a:extLst>
          </p:cNvPr>
          <p:cNvSpPr txBox="1"/>
          <p:nvPr/>
        </p:nvSpPr>
        <p:spPr>
          <a:xfrm>
            <a:off x="2541583" y="3496524"/>
            <a:ext cx="29826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2C9A13-8CF0-47CF-AFCC-8D12B0CB0400}"/>
              </a:ext>
            </a:extLst>
          </p:cNvPr>
          <p:cNvSpPr txBox="1"/>
          <p:nvPr/>
        </p:nvSpPr>
        <p:spPr>
          <a:xfrm>
            <a:off x="5936060" y="5810764"/>
            <a:ext cx="986560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751DE9-A15E-4A20-BB6E-BE1A72B5851E}"/>
              </a:ext>
            </a:extLst>
          </p:cNvPr>
          <p:cNvSpPr txBox="1"/>
          <p:nvPr/>
        </p:nvSpPr>
        <p:spPr>
          <a:xfrm>
            <a:off x="7608815" y="981512"/>
            <a:ext cx="4211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 err="1"/>
              <a:t>뒷</a:t>
            </a:r>
            <a:r>
              <a:rPr lang="ko-KR" altLang="en-US" dirty="0"/>
              <a:t> 배경화면 </a:t>
            </a:r>
            <a:r>
              <a:rPr lang="en-US" altLang="ko-KR" dirty="0"/>
              <a:t>+ </a:t>
            </a:r>
            <a:r>
              <a:rPr lang="ko-KR" altLang="en-US" dirty="0"/>
              <a:t>화면</a:t>
            </a:r>
            <a:r>
              <a:rPr lang="en-US" altLang="ko-KR" dirty="0"/>
              <a:t>,</a:t>
            </a:r>
            <a:r>
              <a:rPr lang="ko-KR" altLang="en-US" dirty="0"/>
              <a:t>사운드 </a:t>
            </a:r>
            <a:r>
              <a:rPr lang="en-US" altLang="ko-KR" dirty="0" err="1"/>
              <a:t>ui</a:t>
            </a:r>
            <a:r>
              <a:rPr lang="en-US" altLang="ko-KR" dirty="0"/>
              <a:t>)</a:t>
            </a:r>
            <a:r>
              <a:rPr lang="ko-KR" altLang="en-US" dirty="0"/>
              <a:t>사진</a:t>
            </a:r>
            <a:endParaRPr lang="en-US" altLang="ko-KR" dirty="0"/>
          </a:p>
          <a:p>
            <a:r>
              <a:rPr lang="en-US" altLang="ko-KR" dirty="0" err="1"/>
              <a:t>PartA</a:t>
            </a:r>
            <a:r>
              <a:rPr lang="en-US" altLang="ko-KR" dirty="0"/>
              <a:t> </a:t>
            </a:r>
            <a:r>
              <a:rPr lang="ko-KR" altLang="en-US" dirty="0"/>
              <a:t>담당에게 보냄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3B2F1DD-0334-456A-9B2D-34EA1B4559F3}"/>
              </a:ext>
            </a:extLst>
          </p:cNvPr>
          <p:cNvCxnSpPr/>
          <p:nvPr/>
        </p:nvCxnSpPr>
        <p:spPr>
          <a:xfrm>
            <a:off x="4160939" y="1837189"/>
            <a:ext cx="3447876" cy="54528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63CAAB-449A-46A7-8A45-F896DD3352FA}"/>
              </a:ext>
            </a:extLst>
          </p:cNvPr>
          <p:cNvSpPr txBox="1"/>
          <p:nvPr/>
        </p:nvSpPr>
        <p:spPr>
          <a:xfrm>
            <a:off x="7632937" y="1920808"/>
            <a:ext cx="2985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폰트</a:t>
            </a:r>
            <a:r>
              <a:rPr lang="en-US" altLang="ko-KR" dirty="0"/>
              <a:t>: a</a:t>
            </a:r>
            <a:r>
              <a:rPr lang="ko-KR" altLang="en-US" dirty="0" err="1"/>
              <a:t>뉴궁서</a:t>
            </a:r>
            <a:r>
              <a:rPr lang="en-US" altLang="ko-KR" dirty="0"/>
              <a:t>M</a:t>
            </a:r>
          </a:p>
          <a:p>
            <a:r>
              <a:rPr lang="en-US" altLang="ko-KR" dirty="0"/>
              <a:t>Style: Plain</a:t>
            </a:r>
          </a:p>
          <a:p>
            <a:r>
              <a:rPr lang="en-US" altLang="ko-KR" dirty="0"/>
              <a:t>Size: 45 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7E497CA-6B7C-42AF-B0C4-ACF31B7946E3}"/>
              </a:ext>
            </a:extLst>
          </p:cNvPr>
          <p:cNvCxnSpPr>
            <a:stCxn id="9" idx="3"/>
          </p:cNvCxnSpPr>
          <p:nvPr/>
        </p:nvCxnSpPr>
        <p:spPr>
          <a:xfrm>
            <a:off x="5524191" y="3681190"/>
            <a:ext cx="2135955" cy="243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2C885BA-CAA5-4ED7-8AD6-246D3A894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3429" y="3055944"/>
            <a:ext cx="2342951" cy="1203137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297D9CB1-270F-4E08-8409-B30A9A82DC6D}"/>
              </a:ext>
            </a:extLst>
          </p:cNvPr>
          <p:cNvSpPr/>
          <p:nvPr/>
        </p:nvSpPr>
        <p:spPr>
          <a:xfrm>
            <a:off x="3949999" y="3598798"/>
            <a:ext cx="112181" cy="11218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BAAE2CD-A6BC-4FC1-AA68-6FF152F17549}"/>
              </a:ext>
            </a:extLst>
          </p:cNvPr>
          <p:cNvSpPr/>
          <p:nvPr/>
        </p:nvSpPr>
        <p:spPr>
          <a:xfrm>
            <a:off x="5234983" y="3598798"/>
            <a:ext cx="112181" cy="11218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EB4BC12-052D-49F0-9FAD-43AC4A6FD031}"/>
              </a:ext>
            </a:extLst>
          </p:cNvPr>
          <p:cNvSpPr/>
          <p:nvPr/>
        </p:nvSpPr>
        <p:spPr>
          <a:xfrm>
            <a:off x="3973582" y="4632566"/>
            <a:ext cx="112181" cy="11218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CFE1A6-6102-4B62-8FF3-3AB665C82AEE}"/>
              </a:ext>
            </a:extLst>
          </p:cNvPr>
          <p:cNvSpPr/>
          <p:nvPr/>
        </p:nvSpPr>
        <p:spPr>
          <a:xfrm>
            <a:off x="3970214" y="5219549"/>
            <a:ext cx="112181" cy="11218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6AB251-4582-4FF7-BF12-95B7E6D6FFB8}"/>
              </a:ext>
            </a:extLst>
          </p:cNvPr>
          <p:cNvSpPr txBox="1"/>
          <p:nvPr/>
        </p:nvSpPr>
        <p:spPr>
          <a:xfrm>
            <a:off x="10167457" y="3055944"/>
            <a:ext cx="1822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Windowbuilder</a:t>
            </a:r>
            <a:r>
              <a:rPr lang="ko-KR" altLang="en-US" sz="1600" dirty="0"/>
              <a:t>에 </a:t>
            </a:r>
            <a:r>
              <a:rPr lang="en-US" altLang="ko-KR" sz="1600" dirty="0" err="1"/>
              <a:t>JRadioButton</a:t>
            </a:r>
            <a:r>
              <a:rPr lang="en-US" altLang="ko-KR" sz="1600" dirty="0"/>
              <a:t> </a:t>
            </a:r>
            <a:r>
              <a:rPr lang="ko-KR" altLang="en-US" sz="1600" dirty="0"/>
              <a:t>삽입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0C06BD0-EE1C-407D-8F8E-3488087F323E}"/>
              </a:ext>
            </a:extLst>
          </p:cNvPr>
          <p:cNvCxnSpPr>
            <a:stCxn id="10" idx="3"/>
          </p:cNvCxnSpPr>
          <p:nvPr/>
        </p:nvCxnSpPr>
        <p:spPr>
          <a:xfrm>
            <a:off x="6922620" y="5995430"/>
            <a:ext cx="800809" cy="26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108BBAA-60BA-490C-B438-B9A1C179D1B3}"/>
              </a:ext>
            </a:extLst>
          </p:cNvPr>
          <p:cNvSpPr txBox="1"/>
          <p:nvPr/>
        </p:nvSpPr>
        <p:spPr>
          <a:xfrm>
            <a:off x="7660146" y="5660483"/>
            <a:ext cx="447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BackButton_Menu</a:t>
            </a:r>
            <a:r>
              <a:rPr lang="en-US" altLang="ko-KR" dirty="0"/>
              <a:t> </a:t>
            </a:r>
            <a:r>
              <a:rPr lang="ko-KR" altLang="en-US" dirty="0"/>
              <a:t>명의 버튼 이미지를 </a:t>
            </a:r>
            <a:r>
              <a:rPr lang="en-US" altLang="ko-KR" dirty="0" err="1"/>
              <a:t>PartA</a:t>
            </a:r>
            <a:r>
              <a:rPr lang="en-US" altLang="ko-KR" dirty="0"/>
              <a:t> </a:t>
            </a:r>
            <a:r>
              <a:rPr lang="ko-KR" altLang="en-US" dirty="0"/>
              <a:t>담당에게 보냄 </a:t>
            </a:r>
            <a:r>
              <a:rPr lang="en-US" altLang="ko-KR" dirty="0"/>
              <a:t>, </a:t>
            </a:r>
            <a:r>
              <a:rPr lang="ko-KR" altLang="en-US" dirty="0"/>
              <a:t>버튼 사운드 추가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4A4A85-7FEC-466C-B335-960EE1CC97DC}"/>
              </a:ext>
            </a:extLst>
          </p:cNvPr>
          <p:cNvSpPr txBox="1"/>
          <p:nvPr/>
        </p:nvSpPr>
        <p:spPr>
          <a:xfrm>
            <a:off x="7723429" y="4412609"/>
            <a:ext cx="4037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해상도 버튼</a:t>
            </a:r>
            <a:r>
              <a:rPr lang="en-US" altLang="ko-KR" sz="1200" dirty="0">
                <a:solidFill>
                  <a:srgbClr val="FF0000"/>
                </a:solidFill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</a:rPr>
              <a:t>해상도 </a:t>
            </a:r>
            <a:r>
              <a:rPr lang="ko-KR" altLang="en-US" sz="1200" dirty="0" err="1">
                <a:solidFill>
                  <a:srgbClr val="FF0000"/>
                </a:solidFill>
              </a:rPr>
              <a:t>클릭시</a:t>
            </a:r>
            <a:r>
              <a:rPr lang="ko-KR" altLang="en-US" sz="1200" dirty="0">
                <a:solidFill>
                  <a:srgbClr val="FF0000"/>
                </a:solidFill>
              </a:rPr>
              <a:t> 해상도 변경 가능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배경음악 버튼</a:t>
            </a:r>
            <a:r>
              <a:rPr lang="en-US" altLang="ko-KR" sz="1200" dirty="0">
                <a:solidFill>
                  <a:srgbClr val="FF0000"/>
                </a:solidFill>
              </a:rPr>
              <a:t>-</a:t>
            </a:r>
            <a:r>
              <a:rPr lang="ko-KR" altLang="en-US" sz="1200" dirty="0">
                <a:solidFill>
                  <a:srgbClr val="FF0000"/>
                </a:solidFill>
              </a:rPr>
              <a:t> 메뉴 사운드를 </a:t>
            </a:r>
            <a:r>
              <a:rPr lang="ko-KR" altLang="en-US" sz="1200" dirty="0" err="1">
                <a:solidFill>
                  <a:srgbClr val="FF0000"/>
                </a:solidFill>
              </a:rPr>
              <a:t>끌수있게</a:t>
            </a:r>
            <a:r>
              <a:rPr lang="ko-KR" altLang="en-US" sz="1200" dirty="0">
                <a:solidFill>
                  <a:srgbClr val="FF0000"/>
                </a:solidFill>
              </a:rPr>
              <a:t> 함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버튼 효과음 버튼</a:t>
            </a:r>
            <a:r>
              <a:rPr lang="en-US" altLang="ko-KR" sz="1200" dirty="0">
                <a:solidFill>
                  <a:srgbClr val="FF0000"/>
                </a:solidFill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</a:rPr>
              <a:t>나가기 버튼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메뉴화면에 있는 버튼 </a:t>
            </a:r>
            <a:r>
              <a:rPr lang="en-US" altLang="ko-KR" sz="1200" dirty="0">
                <a:solidFill>
                  <a:srgbClr val="FF0000"/>
                </a:solidFill>
              </a:rPr>
              <a:t>			         </a:t>
            </a:r>
            <a:r>
              <a:rPr lang="ko-KR" altLang="en-US" sz="1200" dirty="0">
                <a:solidFill>
                  <a:srgbClr val="FF0000"/>
                </a:solidFill>
              </a:rPr>
              <a:t>사운드를 </a:t>
            </a:r>
            <a:r>
              <a:rPr lang="ko-KR" altLang="en-US" sz="1200" dirty="0" err="1">
                <a:solidFill>
                  <a:srgbClr val="FF0000"/>
                </a:solidFill>
              </a:rPr>
              <a:t>끌수있게</a:t>
            </a:r>
            <a:r>
              <a:rPr lang="ko-KR" altLang="en-US" sz="1200" dirty="0">
                <a:solidFill>
                  <a:srgbClr val="FF0000"/>
                </a:solidFill>
              </a:rPr>
              <a:t> 함</a:t>
            </a:r>
          </a:p>
        </p:txBody>
      </p:sp>
    </p:spTree>
    <p:extLst>
      <p:ext uri="{BB962C8B-B14F-4D97-AF65-F5344CB8AC3E}">
        <p14:creationId xmlns:p14="http://schemas.microsoft.com/office/powerpoint/2010/main" val="2454580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2602DD-9215-49B8-B609-86D2D587B432}"/>
              </a:ext>
            </a:extLst>
          </p:cNvPr>
          <p:cNvSpPr txBox="1"/>
          <p:nvPr/>
        </p:nvSpPr>
        <p:spPr>
          <a:xfrm>
            <a:off x="207487" y="367166"/>
            <a:ext cx="4901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Showcard Gothic" panose="04020904020102020604" pitchFamily="82" charset="0"/>
              </a:rPr>
              <a:t>10.13~10.19- </a:t>
            </a:r>
            <a:r>
              <a:rPr lang="ko-KR" altLang="en-US" sz="3200" b="1" dirty="0" err="1">
                <a:latin typeface="Showcard Gothic" panose="04020904020102020604" pitchFamily="82" charset="0"/>
              </a:rPr>
              <a:t>인게임</a:t>
            </a:r>
            <a:r>
              <a:rPr lang="ko-KR" altLang="en-US" sz="3200" b="1" dirty="0">
                <a:latin typeface="Showcard Gothic" panose="04020904020102020604" pitchFamily="82" charset="0"/>
              </a:rPr>
              <a:t> 구성</a:t>
            </a:r>
            <a:endParaRPr lang="en-US" altLang="ko-KR" sz="3200" b="1" dirty="0">
              <a:latin typeface="Showcard Gothic" panose="04020904020102020604" pitchFamily="82" charset="0"/>
            </a:endParaRPr>
          </a:p>
          <a:p>
            <a:endParaRPr lang="ko-KR" altLang="en-US" sz="3200" b="1" dirty="0">
              <a:latin typeface="Showcard Gothic" panose="04020904020102020604" pitchFamily="82" charset="0"/>
            </a:endParaRPr>
          </a:p>
          <a:p>
            <a:endParaRPr lang="ko-KR" altLang="en-US" sz="3200" dirty="0">
              <a:latin typeface="Showcard Gothic" panose="04020904020102020604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2CA79-BF7C-4F23-85FF-940F4B2902C5}"/>
              </a:ext>
            </a:extLst>
          </p:cNvPr>
          <p:cNvSpPr txBox="1"/>
          <p:nvPr/>
        </p:nvSpPr>
        <p:spPr>
          <a:xfrm>
            <a:off x="310393" y="1151996"/>
            <a:ext cx="112496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첫 시작화면</a:t>
            </a:r>
            <a:r>
              <a:rPr lang="en-US" altLang="ko-KR" dirty="0"/>
              <a:t>:  </a:t>
            </a:r>
            <a:r>
              <a:rPr lang="ko-KR" altLang="en-US" dirty="0"/>
              <a:t>정보공학과 </a:t>
            </a:r>
            <a:r>
              <a:rPr lang="en-US" altLang="ko-KR" dirty="0"/>
              <a:t>8</a:t>
            </a:r>
            <a:r>
              <a:rPr lang="ko-KR" altLang="en-US" dirty="0"/>
              <a:t>층 강의실</a:t>
            </a:r>
            <a:r>
              <a:rPr lang="en-US" altLang="ko-KR" dirty="0"/>
              <a:t>81x</a:t>
            </a:r>
            <a:r>
              <a:rPr lang="ko-KR" altLang="en-US" dirty="0"/>
              <a:t>호</a:t>
            </a:r>
            <a:endParaRPr lang="en-US" altLang="ko-KR" dirty="0"/>
          </a:p>
          <a:p>
            <a:r>
              <a:rPr lang="ko-KR" altLang="en-US" dirty="0"/>
              <a:t>다음 화면</a:t>
            </a:r>
            <a:r>
              <a:rPr lang="en-US" altLang="ko-KR" dirty="0"/>
              <a:t>1: </a:t>
            </a:r>
            <a:r>
              <a:rPr lang="ko-KR" altLang="en-US" dirty="0"/>
              <a:t>첫 시작화면의</a:t>
            </a:r>
            <a:r>
              <a:rPr lang="en-US" altLang="ko-KR" dirty="0"/>
              <a:t> </a:t>
            </a:r>
            <a:r>
              <a:rPr lang="ko-KR" altLang="en-US" dirty="0"/>
              <a:t>강의실안을 탈출하면 </a:t>
            </a:r>
            <a:r>
              <a:rPr lang="en-US" altLang="ko-KR" dirty="0"/>
              <a:t>4</a:t>
            </a:r>
            <a:r>
              <a:rPr lang="ko-KR" altLang="en-US" dirty="0"/>
              <a:t>층으로 내려갈 수 있는 계단이 보인다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            (</a:t>
            </a:r>
            <a:r>
              <a:rPr lang="ko-KR" altLang="en-US" dirty="0"/>
              <a:t>여기서 계단으로 내려가는 버튼 그리고 왼쪽 또는 오른쪽 화면을 볼 수 있는 버튼을 추가</a:t>
            </a:r>
            <a:endParaRPr lang="en-US" altLang="ko-KR" dirty="0"/>
          </a:p>
          <a:p>
            <a:r>
              <a:rPr lang="en-US" altLang="ko-KR" dirty="0"/>
              <a:t>	 	    </a:t>
            </a:r>
            <a:r>
              <a:rPr lang="ko-KR" altLang="en-US" dirty="0">
                <a:solidFill>
                  <a:schemeClr val="accent1"/>
                </a:solidFill>
              </a:rPr>
              <a:t>왼쪽화면</a:t>
            </a:r>
            <a:r>
              <a:rPr lang="en-US" altLang="ko-KR" dirty="0"/>
              <a:t>: </a:t>
            </a:r>
            <a:r>
              <a:rPr lang="ko-KR" altLang="en-US" dirty="0"/>
              <a:t>정보공학과 </a:t>
            </a:r>
            <a:r>
              <a:rPr lang="en-US" altLang="ko-KR" dirty="0"/>
              <a:t>8</a:t>
            </a:r>
            <a:r>
              <a:rPr lang="ko-KR" altLang="en-US" dirty="0"/>
              <a:t>층 복도 그리고 여러 강의실이 보임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70C0"/>
                </a:solidFill>
              </a:rPr>
              <a:t>오른쪽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70C0"/>
                </a:solidFill>
              </a:rPr>
              <a:t>화면</a:t>
            </a:r>
            <a:r>
              <a:rPr lang="en-US" altLang="ko-KR" dirty="0"/>
              <a:t>: </a:t>
            </a:r>
            <a:r>
              <a:rPr lang="ko-KR" altLang="en-US" dirty="0"/>
              <a:t>전과 동일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다음 화면</a:t>
            </a:r>
            <a:r>
              <a:rPr lang="en-US" altLang="ko-KR" dirty="0"/>
              <a:t>2(</a:t>
            </a:r>
            <a:r>
              <a:rPr lang="ko-KR" altLang="en-US" dirty="0">
                <a:solidFill>
                  <a:schemeClr val="accent1"/>
                </a:solidFill>
              </a:rPr>
              <a:t>왼쪽화면</a:t>
            </a:r>
            <a:r>
              <a:rPr lang="en-US" altLang="ko-KR" dirty="0"/>
              <a:t>): </a:t>
            </a:r>
            <a:r>
              <a:rPr lang="ko-KR" altLang="en-US" dirty="0"/>
              <a:t>복도내 강의실 </a:t>
            </a:r>
            <a:r>
              <a:rPr lang="en-US" altLang="ko-KR" dirty="0"/>
              <a:t>2</a:t>
            </a:r>
            <a:r>
              <a:rPr lang="ko-KR" altLang="en-US" dirty="0"/>
              <a:t>개정도 들어갈 수 있게 만들 생각</a:t>
            </a:r>
            <a:endParaRPr lang="en-US" altLang="ko-KR" dirty="0"/>
          </a:p>
          <a:p>
            <a:r>
              <a:rPr lang="ko-KR" altLang="en-US" dirty="0"/>
              <a:t>다음 화면</a:t>
            </a:r>
            <a:r>
              <a:rPr lang="en-US" altLang="ko-KR" dirty="0"/>
              <a:t>3(</a:t>
            </a:r>
            <a:r>
              <a:rPr lang="ko-KR" altLang="en-US" dirty="0">
                <a:solidFill>
                  <a:srgbClr val="0070C0"/>
                </a:solidFill>
              </a:rPr>
              <a:t>오른쪽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70C0"/>
                </a:solidFill>
              </a:rPr>
              <a:t>화면</a:t>
            </a:r>
            <a:r>
              <a:rPr lang="en-US" altLang="ko-KR" dirty="0">
                <a:solidFill>
                  <a:srgbClr val="0070C0"/>
                </a:solidFill>
              </a:rPr>
              <a:t>): </a:t>
            </a:r>
            <a:r>
              <a:rPr lang="ko-KR" altLang="en-US" dirty="0"/>
              <a:t>복도내 강의실 </a:t>
            </a:r>
            <a:r>
              <a:rPr lang="en-US" altLang="ko-KR" dirty="0"/>
              <a:t>2</a:t>
            </a:r>
            <a:r>
              <a:rPr lang="ko-KR" altLang="en-US" dirty="0"/>
              <a:t>개정도 들어갈 수 있게 만들 생각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이후는 </a:t>
            </a:r>
            <a:r>
              <a:rPr lang="ko-KR" altLang="en-US" dirty="0" err="1"/>
              <a:t>구상중</a:t>
            </a:r>
            <a:r>
              <a:rPr lang="en-US" altLang="ko-KR" dirty="0"/>
              <a:t>…</a:t>
            </a:r>
            <a:r>
              <a:rPr lang="ko-KR" altLang="en-US" dirty="0"/>
              <a:t>  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게임도중 화면 내 인벤토리 추가</a:t>
            </a:r>
            <a:r>
              <a:rPr lang="en-US" altLang="ko-KR" dirty="0"/>
              <a:t>, </a:t>
            </a:r>
            <a:r>
              <a:rPr lang="ko-KR" altLang="en-US" dirty="0"/>
              <a:t>키보드상에 </a:t>
            </a:r>
            <a:r>
              <a:rPr lang="en-US" altLang="ko-KR" dirty="0"/>
              <a:t>‘</a:t>
            </a:r>
            <a:r>
              <a:rPr lang="en-US" altLang="ko-KR" dirty="0" err="1"/>
              <a:t>i</a:t>
            </a:r>
            <a:r>
              <a:rPr lang="en-US" altLang="ko-KR" dirty="0"/>
              <a:t>’ </a:t>
            </a:r>
            <a:r>
              <a:rPr lang="ko-KR" altLang="en-US" dirty="0"/>
              <a:t>를 </a:t>
            </a:r>
            <a:r>
              <a:rPr lang="ko-KR" altLang="en-US" dirty="0" err="1"/>
              <a:t>누를시</a:t>
            </a:r>
            <a:r>
              <a:rPr lang="ko-KR" altLang="en-US" dirty="0"/>
              <a:t> 인벤토리를 상세히 보이도록 가능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여기에 관련된 기타 의견이 있으면 수정 및 반영</a:t>
            </a:r>
            <a:r>
              <a:rPr lang="en-US" altLang="ko-KR" dirty="0"/>
              <a:t>)</a:t>
            </a:r>
            <a:r>
              <a:rPr lang="ko-KR" altLang="en-US" dirty="0"/>
              <a:t>             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탈출구 </a:t>
            </a:r>
            <a:r>
              <a:rPr lang="en-US" altLang="ko-KR" dirty="0"/>
              <a:t>: 4</a:t>
            </a:r>
            <a:r>
              <a:rPr lang="ko-KR" altLang="en-US" dirty="0"/>
              <a:t>층 정보공학관 정문 </a:t>
            </a:r>
            <a:endParaRPr lang="en-US" altLang="ko-KR" dirty="0"/>
          </a:p>
          <a:p>
            <a:r>
              <a:rPr lang="ko-KR" altLang="en-US" dirty="0"/>
              <a:t>탈출방법 </a:t>
            </a:r>
            <a:r>
              <a:rPr lang="en-US" altLang="ko-KR" dirty="0"/>
              <a:t>: 8</a:t>
            </a:r>
            <a:r>
              <a:rPr lang="ko-KR" altLang="en-US" dirty="0"/>
              <a:t>층에 숨겨진 열쇠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 + 4</a:t>
            </a:r>
            <a:r>
              <a:rPr lang="ko-KR" altLang="en-US" dirty="0"/>
              <a:t>층 열쇠</a:t>
            </a:r>
            <a:r>
              <a:rPr lang="en-US" altLang="ko-KR" dirty="0"/>
              <a:t>1</a:t>
            </a:r>
            <a:r>
              <a:rPr lang="ko-KR" altLang="en-US" dirty="0"/>
              <a:t>개  총 </a:t>
            </a:r>
            <a:r>
              <a:rPr lang="en-US" altLang="ko-KR" dirty="0"/>
              <a:t>3</a:t>
            </a:r>
            <a:r>
              <a:rPr lang="ko-KR" altLang="en-US" dirty="0"/>
              <a:t>개를 얻어 정문에 있는 자물쇠를 풀어서 탈출할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인게임</a:t>
            </a:r>
            <a:r>
              <a:rPr lang="ko-KR" altLang="en-US" dirty="0"/>
              <a:t> 구성 시작 전 까지 정보공학관 건물내 강의실 </a:t>
            </a:r>
            <a:r>
              <a:rPr lang="ko-KR" altLang="en-US" dirty="0" err="1"/>
              <a:t>사진등이</a:t>
            </a:r>
            <a:r>
              <a:rPr lang="ko-KR" altLang="en-US" dirty="0"/>
              <a:t> 필요</a:t>
            </a:r>
            <a:r>
              <a:rPr lang="en-US" altLang="ko-KR" dirty="0"/>
              <a:t>… 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그러나 </a:t>
            </a:r>
            <a:r>
              <a:rPr lang="en-US" altLang="ko-KR" dirty="0">
                <a:solidFill>
                  <a:srgbClr val="FF0000"/>
                </a:solidFill>
              </a:rPr>
              <a:t>10/12</a:t>
            </a:r>
            <a:r>
              <a:rPr lang="ko-KR" altLang="en-US" dirty="0">
                <a:solidFill>
                  <a:srgbClr val="FF0000"/>
                </a:solidFill>
              </a:rPr>
              <a:t>까지 전교과목 </a:t>
            </a:r>
            <a:r>
              <a:rPr lang="ko-KR" altLang="en-US" dirty="0" err="1">
                <a:solidFill>
                  <a:srgbClr val="FF0000"/>
                </a:solidFill>
              </a:rPr>
              <a:t>비대면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강의실 안으로 들어갈 수 있나</a:t>
            </a:r>
            <a:r>
              <a:rPr lang="en-US" altLang="ko-KR" dirty="0">
                <a:solidFill>
                  <a:srgbClr val="FF0000"/>
                </a:solidFill>
              </a:rPr>
              <a:t>? 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17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A0607F-EB64-4B8A-924E-8811C844DCE5}"/>
              </a:ext>
            </a:extLst>
          </p:cNvPr>
          <p:cNvSpPr txBox="1"/>
          <p:nvPr/>
        </p:nvSpPr>
        <p:spPr>
          <a:xfrm>
            <a:off x="942109" y="1685694"/>
            <a:ext cx="1030778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9.30(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수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)~10.05(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월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) 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시작화면 구성 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/>
              <a:t>10.05~10.12 - </a:t>
            </a:r>
            <a:r>
              <a:rPr lang="ko-KR" altLang="en-US" sz="2000" dirty="0"/>
              <a:t>메뉴 구성</a:t>
            </a:r>
            <a:endParaRPr lang="en-US" altLang="ko-KR" sz="2000" dirty="0"/>
          </a:p>
          <a:p>
            <a:r>
              <a:rPr lang="en-US" altLang="ko-KR" sz="2000" dirty="0"/>
              <a:t>10.13~10.19 - 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구성</a:t>
            </a:r>
            <a:endParaRPr lang="en-US" altLang="ko-KR" sz="2000" dirty="0"/>
          </a:p>
          <a:p>
            <a:r>
              <a:rPr lang="en-US" altLang="ko-KR" sz="2000" dirty="0"/>
              <a:t>10.20~10.26 /</a:t>
            </a:r>
            <a:r>
              <a:rPr lang="ko-KR" altLang="en-US" sz="2000" dirty="0"/>
              <a:t>중간고사 </a:t>
            </a:r>
            <a:r>
              <a:rPr lang="en-US" altLang="ko-KR" sz="2000" dirty="0"/>
              <a:t>- 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구성</a:t>
            </a:r>
            <a:endParaRPr lang="en-US" altLang="ko-KR" sz="2000" dirty="0"/>
          </a:p>
          <a:p>
            <a:r>
              <a:rPr lang="en-US" altLang="ko-KR" sz="2000" dirty="0"/>
              <a:t>10.27(</a:t>
            </a:r>
            <a:r>
              <a:rPr lang="ko-KR" altLang="en-US" sz="2000" dirty="0"/>
              <a:t>화</a:t>
            </a:r>
            <a:r>
              <a:rPr lang="en-US" altLang="ko-KR" sz="2000" dirty="0"/>
              <a:t>)~11.02(</a:t>
            </a:r>
            <a:r>
              <a:rPr lang="ko-KR" altLang="en-US" sz="2000" dirty="0"/>
              <a:t>월</a:t>
            </a:r>
            <a:r>
              <a:rPr lang="en-US" altLang="ko-KR" sz="2000" dirty="0"/>
              <a:t>)  - 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구성</a:t>
            </a:r>
            <a:r>
              <a:rPr lang="en-US" altLang="ko-KR" sz="2000" dirty="0"/>
              <a:t>, </a:t>
            </a:r>
            <a:r>
              <a:rPr lang="ko-KR" altLang="en-US" sz="2000" dirty="0"/>
              <a:t>중간발표 </a:t>
            </a:r>
            <a:r>
              <a:rPr lang="en-US" altLang="ko-KR" sz="2000" dirty="0"/>
              <a:t>/10.29</a:t>
            </a:r>
            <a:r>
              <a:rPr lang="ko-KR" altLang="en-US" sz="2000" dirty="0"/>
              <a:t> 목요일 발표 예상</a:t>
            </a:r>
            <a:endParaRPr lang="en-US" altLang="ko-KR" sz="2000" dirty="0"/>
          </a:p>
          <a:p>
            <a:r>
              <a:rPr lang="en-US" altLang="ko-KR" sz="2000" dirty="0"/>
              <a:t>11.03~11.09 -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인게임</a:t>
            </a:r>
            <a:endParaRPr lang="en-US" altLang="ko-KR" sz="2000" dirty="0"/>
          </a:p>
          <a:p>
            <a:r>
              <a:rPr lang="en-US" altLang="ko-KR" sz="2000" dirty="0"/>
              <a:t>11.10~11.16 - 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</a:t>
            </a:r>
            <a:r>
              <a:rPr lang="en-US" altLang="ko-KR" sz="2000" dirty="0"/>
              <a:t>, </a:t>
            </a:r>
            <a:r>
              <a:rPr lang="ko-KR" altLang="en-US" sz="2000" dirty="0"/>
              <a:t>엔딩</a:t>
            </a:r>
            <a:endParaRPr lang="en-US" altLang="ko-KR" sz="2000" dirty="0"/>
          </a:p>
          <a:p>
            <a:r>
              <a:rPr lang="en-US" altLang="ko-KR" sz="2000" dirty="0"/>
              <a:t>11.17~11.23 - </a:t>
            </a:r>
            <a:r>
              <a:rPr lang="ko-KR" altLang="en-US" sz="2000" dirty="0"/>
              <a:t>버그 수정 및 디자인 수정</a:t>
            </a:r>
            <a:endParaRPr lang="en-US" altLang="ko-KR" sz="2000" dirty="0"/>
          </a:p>
          <a:p>
            <a:r>
              <a:rPr lang="en-US" altLang="ko-KR" sz="2000" dirty="0"/>
              <a:t>11.24~11.30 - </a:t>
            </a:r>
            <a:r>
              <a:rPr lang="ko-KR" altLang="en-US" sz="2000" dirty="0"/>
              <a:t>버그 수정 및 디자인 수정</a:t>
            </a:r>
            <a:endParaRPr lang="en-US" altLang="ko-KR" sz="2000" dirty="0"/>
          </a:p>
          <a:p>
            <a:r>
              <a:rPr lang="en-US" altLang="ko-KR" sz="2000" dirty="0"/>
              <a:t>12.01(</a:t>
            </a:r>
            <a:r>
              <a:rPr lang="ko-KR" altLang="en-US" sz="2000" dirty="0"/>
              <a:t>화</a:t>
            </a:r>
            <a:r>
              <a:rPr lang="en-US" altLang="ko-KR" sz="2000" dirty="0"/>
              <a:t>)~12.07(</a:t>
            </a:r>
            <a:r>
              <a:rPr lang="ko-KR" altLang="en-US" sz="2000" dirty="0"/>
              <a:t>월</a:t>
            </a:r>
            <a:r>
              <a:rPr lang="en-US" altLang="ko-KR" sz="2000" dirty="0"/>
              <a:t>) – </a:t>
            </a:r>
            <a:r>
              <a:rPr lang="ko-KR" altLang="en-US" sz="2000" dirty="0"/>
              <a:t>최종 발표 </a:t>
            </a:r>
            <a:r>
              <a:rPr lang="en-US" altLang="ko-KR" sz="2000" dirty="0"/>
              <a:t>/  12.01</a:t>
            </a:r>
            <a:r>
              <a:rPr lang="ko-KR" altLang="en-US" sz="2000" dirty="0"/>
              <a:t> 또는 </a:t>
            </a:r>
            <a:r>
              <a:rPr lang="en-US" altLang="ko-KR" sz="2000" dirty="0"/>
              <a:t>12.03</a:t>
            </a:r>
            <a:r>
              <a:rPr lang="ko-KR" altLang="en-US" sz="2000" dirty="0"/>
              <a:t>일 예상 </a:t>
            </a:r>
            <a:r>
              <a:rPr lang="en-US" altLang="ko-KR" sz="2000" dirty="0"/>
              <a:t>(3</a:t>
            </a:r>
            <a:r>
              <a:rPr lang="ko-KR" altLang="en-US" sz="2000" dirty="0"/>
              <a:t>조 </a:t>
            </a:r>
            <a:r>
              <a:rPr lang="en-US" altLang="ko-KR" sz="2000" dirty="0"/>
              <a:t>= 12.01 </a:t>
            </a:r>
            <a:r>
              <a:rPr lang="ko-KR" altLang="en-US" sz="2000" dirty="0"/>
              <a:t>화요일 발표 예상</a:t>
            </a:r>
            <a:r>
              <a:rPr lang="en-US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ADC14-EA62-489F-893F-A506C18CAB93}"/>
              </a:ext>
            </a:extLst>
          </p:cNvPr>
          <p:cNvSpPr txBox="1"/>
          <p:nvPr/>
        </p:nvSpPr>
        <p:spPr>
          <a:xfrm>
            <a:off x="942109" y="667414"/>
            <a:ext cx="9512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프로젝트 진행 계획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4C9CF06-997F-4259-802A-4D27582452D4}"/>
              </a:ext>
            </a:extLst>
          </p:cNvPr>
          <p:cNvCxnSpPr/>
          <p:nvPr/>
        </p:nvCxnSpPr>
        <p:spPr>
          <a:xfrm>
            <a:off x="942109" y="1876301"/>
            <a:ext cx="39030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00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F422676-B7B6-4842-B31D-508C4B4D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46" y="2997390"/>
            <a:ext cx="3254039" cy="33138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6F283A-DB22-4880-B31A-AA76D6DE67EE}"/>
              </a:ext>
            </a:extLst>
          </p:cNvPr>
          <p:cNvSpPr txBox="1"/>
          <p:nvPr/>
        </p:nvSpPr>
        <p:spPr>
          <a:xfrm>
            <a:off x="981512" y="444616"/>
            <a:ext cx="107966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프로젝트 진행 계획</a:t>
            </a:r>
          </a:p>
          <a:p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20071-C42A-43CC-B73A-938CCB1F8084}"/>
              </a:ext>
            </a:extLst>
          </p:cNvPr>
          <p:cNvSpPr txBox="1"/>
          <p:nvPr/>
        </p:nvSpPr>
        <p:spPr>
          <a:xfrm>
            <a:off x="717367" y="1433324"/>
            <a:ext cx="58096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데이터 백업 </a:t>
            </a:r>
            <a:r>
              <a:rPr lang="en-US" altLang="ko-KR" dirty="0"/>
              <a:t>	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FF0000"/>
                </a:solidFill>
              </a:rPr>
              <a:t>변수명</a:t>
            </a:r>
            <a:r>
              <a:rPr lang="ko-KR" altLang="en-US" dirty="0">
                <a:solidFill>
                  <a:srgbClr val="FF0000"/>
                </a:solidFill>
              </a:rPr>
              <a:t> 지정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메뉴 화면 폰트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		</a:t>
            </a:r>
          </a:p>
          <a:p>
            <a:r>
              <a:rPr lang="ko-KR" altLang="en-US" dirty="0"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 </a:t>
            </a:r>
            <a:endParaRPr lang="en-US" altLang="ko-KR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A7C4E6-40A0-4F3D-8DBE-B4FA4DF3C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040" y="2943937"/>
            <a:ext cx="3306528" cy="3367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D09CE5-141B-44C3-8931-A89728C6C4F8}"/>
              </a:ext>
            </a:extLst>
          </p:cNvPr>
          <p:cNvSpPr txBox="1"/>
          <p:nvPr/>
        </p:nvSpPr>
        <p:spPr>
          <a:xfrm>
            <a:off x="7785857" y="3357282"/>
            <a:ext cx="788894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9C5C3-987B-41F5-A46A-F218C623929F}"/>
              </a:ext>
            </a:extLst>
          </p:cNvPr>
          <p:cNvSpPr txBox="1"/>
          <p:nvPr/>
        </p:nvSpPr>
        <p:spPr>
          <a:xfrm>
            <a:off x="4512358" y="3164541"/>
            <a:ext cx="189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</a:t>
            </a:r>
            <a:r>
              <a:rPr lang="ko-KR" altLang="en-US" sz="1600" dirty="0" err="1"/>
              <a:t>뉴궁서</a:t>
            </a:r>
            <a:r>
              <a:rPr lang="en-US" altLang="ko-KR" sz="1600" dirty="0"/>
              <a:t>M Plain </a:t>
            </a:r>
            <a:r>
              <a:rPr lang="ko-KR" altLang="en-US" sz="1600" dirty="0"/>
              <a:t>고정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EA00405-9F61-44EF-B04C-B81AAB164103}"/>
              </a:ext>
            </a:extLst>
          </p:cNvPr>
          <p:cNvCxnSpPr>
            <a:stCxn id="8" idx="3"/>
          </p:cNvCxnSpPr>
          <p:nvPr/>
        </p:nvCxnSpPr>
        <p:spPr>
          <a:xfrm>
            <a:off x="8574751" y="3541948"/>
            <a:ext cx="1438825" cy="10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44092B4-744C-4936-8040-30B4F4233CDF}"/>
              </a:ext>
            </a:extLst>
          </p:cNvPr>
          <p:cNvSpPr txBox="1"/>
          <p:nvPr/>
        </p:nvSpPr>
        <p:spPr>
          <a:xfrm>
            <a:off x="10174941" y="3227294"/>
            <a:ext cx="1792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넥슨</a:t>
            </a:r>
            <a:r>
              <a:rPr lang="en-US" altLang="ko-KR" sz="1600" dirty="0"/>
              <a:t>LV1 </a:t>
            </a:r>
            <a:r>
              <a:rPr lang="ko-KR" altLang="en-US" sz="1600" dirty="0"/>
              <a:t>고딕 </a:t>
            </a:r>
            <a:r>
              <a:rPr lang="en-US" altLang="ko-KR" sz="1600" dirty="0"/>
              <a:t>Plain </a:t>
            </a:r>
            <a:r>
              <a:rPr lang="ko-KR" altLang="en-US" sz="1600" dirty="0"/>
              <a:t>고정</a:t>
            </a:r>
            <a:endParaRPr lang="en-US" altLang="ko-KR" sz="16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F5DD034-A149-4228-9FA5-AABAA33198D0}"/>
              </a:ext>
            </a:extLst>
          </p:cNvPr>
          <p:cNvGrpSpPr/>
          <p:nvPr/>
        </p:nvGrpSpPr>
        <p:grpSpPr>
          <a:xfrm>
            <a:off x="2192780" y="3367716"/>
            <a:ext cx="2226820" cy="369332"/>
            <a:chOff x="2192780" y="3367716"/>
            <a:chExt cx="2226820" cy="369332"/>
          </a:xfrm>
        </p:grpSpPr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91CC3E6-377B-4B9A-87C1-BBC3BE5B89CE}"/>
                </a:ext>
              </a:extLst>
            </p:cNvPr>
            <p:cNvCxnSpPr/>
            <p:nvPr/>
          </p:nvCxnSpPr>
          <p:spPr>
            <a:xfrm>
              <a:off x="2981674" y="3541948"/>
              <a:ext cx="143792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25938D-2AFD-4348-B16C-BDEFC4B96891}"/>
                </a:ext>
              </a:extLst>
            </p:cNvPr>
            <p:cNvSpPr txBox="1"/>
            <p:nvPr/>
          </p:nvSpPr>
          <p:spPr>
            <a:xfrm>
              <a:off x="2192780" y="3367716"/>
              <a:ext cx="788894" cy="369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7861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82A60A-FA4A-4A61-8F6B-DD3456ADB231}"/>
              </a:ext>
            </a:extLst>
          </p:cNvPr>
          <p:cNvSpPr txBox="1"/>
          <p:nvPr/>
        </p:nvSpPr>
        <p:spPr>
          <a:xfrm>
            <a:off x="292743" y="220069"/>
            <a:ext cx="107966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메뉴 구성</a:t>
            </a:r>
          </a:p>
          <a:p>
            <a:endParaRPr lang="ko-KR" altLang="en-US" sz="3200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6BB1713-0A9D-458E-BFF7-55EAE2FDF1B9}"/>
              </a:ext>
            </a:extLst>
          </p:cNvPr>
          <p:cNvGrpSpPr/>
          <p:nvPr/>
        </p:nvGrpSpPr>
        <p:grpSpPr>
          <a:xfrm>
            <a:off x="7614595" y="2113978"/>
            <a:ext cx="2332140" cy="2958166"/>
            <a:chOff x="1837877" y="1961578"/>
            <a:chExt cx="2332140" cy="295816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3150934-F20A-4874-9091-0B88EEB40815}"/>
                </a:ext>
              </a:extLst>
            </p:cNvPr>
            <p:cNvGrpSpPr/>
            <p:nvPr/>
          </p:nvGrpSpPr>
          <p:grpSpPr>
            <a:xfrm>
              <a:off x="2078191" y="3236555"/>
              <a:ext cx="1260000" cy="323165"/>
              <a:chOff x="2131553" y="3326989"/>
              <a:chExt cx="1260000" cy="323165"/>
            </a:xfrm>
          </p:grpSpPr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3E3B040A-A39C-4092-B84B-AB95BAE564F4}"/>
                  </a:ext>
                </a:extLst>
              </p:cNvPr>
              <p:cNvCxnSpPr/>
              <p:nvPr/>
            </p:nvCxnSpPr>
            <p:spPr>
              <a:xfrm>
                <a:off x="2131553" y="3334529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7EFF45-A72B-49FA-9CD1-0A7F0C58EFB1}"/>
                  </a:ext>
                </a:extLst>
              </p:cNvPr>
              <p:cNvSpPr txBox="1"/>
              <p:nvPr/>
            </p:nvSpPr>
            <p:spPr>
              <a:xfrm>
                <a:off x="2284069" y="3326989"/>
                <a:ext cx="9549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 err="1">
                    <a:solidFill>
                      <a:schemeClr val="bg1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새로하기</a:t>
                </a:r>
                <a:endParaRPr lang="ko-KR" altLang="en-US" sz="1500" dirty="0">
                  <a:solidFill>
                    <a:schemeClr val="bg1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4D259E7C-B5E3-4248-AEE3-222F479693C5}"/>
                  </a:ext>
                </a:extLst>
              </p:cNvPr>
              <p:cNvCxnSpPr/>
              <p:nvPr/>
            </p:nvCxnSpPr>
            <p:spPr>
              <a:xfrm>
                <a:off x="2131553" y="3626832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EAE9B1C-7F00-4495-9FCC-69245B33ED22}"/>
                </a:ext>
              </a:extLst>
            </p:cNvPr>
            <p:cNvGrpSpPr/>
            <p:nvPr/>
          </p:nvGrpSpPr>
          <p:grpSpPr>
            <a:xfrm>
              <a:off x="2078191" y="3694059"/>
              <a:ext cx="1260000" cy="323165"/>
              <a:chOff x="2131553" y="3326989"/>
              <a:chExt cx="1260000" cy="323165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8230E48-A6C9-463A-8CC8-77181763C92F}"/>
                  </a:ext>
                </a:extLst>
              </p:cNvPr>
              <p:cNvCxnSpPr/>
              <p:nvPr/>
            </p:nvCxnSpPr>
            <p:spPr>
              <a:xfrm>
                <a:off x="2131553" y="3334529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999692-966D-4AA5-9193-B376D5F6402C}"/>
                  </a:ext>
                </a:extLst>
              </p:cNvPr>
              <p:cNvSpPr txBox="1"/>
              <p:nvPr/>
            </p:nvSpPr>
            <p:spPr>
              <a:xfrm>
                <a:off x="2284069" y="3326989"/>
                <a:ext cx="9549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solidFill>
                      <a:schemeClr val="bg1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이어하기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27EF24B4-8A7F-4F32-83D1-5A703D7CC7A2}"/>
                  </a:ext>
                </a:extLst>
              </p:cNvPr>
              <p:cNvCxnSpPr/>
              <p:nvPr/>
            </p:nvCxnSpPr>
            <p:spPr>
              <a:xfrm>
                <a:off x="2131553" y="3626832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4FE90C1-C41D-4A1E-BFC5-19F621603511}"/>
                </a:ext>
              </a:extLst>
            </p:cNvPr>
            <p:cNvGrpSpPr/>
            <p:nvPr/>
          </p:nvGrpSpPr>
          <p:grpSpPr>
            <a:xfrm>
              <a:off x="2069175" y="4165162"/>
              <a:ext cx="1260000" cy="323165"/>
              <a:chOff x="2131553" y="3326989"/>
              <a:chExt cx="1260000" cy="323165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6F28D2D5-79EB-4967-9520-068D4DFC8CF6}"/>
                  </a:ext>
                </a:extLst>
              </p:cNvPr>
              <p:cNvCxnSpPr/>
              <p:nvPr/>
            </p:nvCxnSpPr>
            <p:spPr>
              <a:xfrm>
                <a:off x="2131553" y="3334529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EE5855-FF46-46CB-9353-474D9EC6B7E8}"/>
                  </a:ext>
                </a:extLst>
              </p:cNvPr>
              <p:cNvSpPr txBox="1"/>
              <p:nvPr/>
            </p:nvSpPr>
            <p:spPr>
              <a:xfrm>
                <a:off x="2284069" y="3326989"/>
                <a:ext cx="9549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bg1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옵션</a:t>
                </a: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47986F4-DE0B-4BDC-9A52-EFF8F5F9DD17}"/>
                  </a:ext>
                </a:extLst>
              </p:cNvPr>
              <p:cNvCxnSpPr/>
              <p:nvPr/>
            </p:nvCxnSpPr>
            <p:spPr>
              <a:xfrm>
                <a:off x="2131553" y="3626832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F2DFBCA-D846-4EBB-B628-79143590CDA7}"/>
                </a:ext>
              </a:extLst>
            </p:cNvPr>
            <p:cNvGrpSpPr/>
            <p:nvPr/>
          </p:nvGrpSpPr>
          <p:grpSpPr>
            <a:xfrm>
              <a:off x="2069175" y="4596579"/>
              <a:ext cx="1260000" cy="323165"/>
              <a:chOff x="2131553" y="3326989"/>
              <a:chExt cx="1260000" cy="323165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2C8A1A0F-5D91-4248-95B0-BE63CD3ED1EB}"/>
                  </a:ext>
                </a:extLst>
              </p:cNvPr>
              <p:cNvCxnSpPr/>
              <p:nvPr/>
            </p:nvCxnSpPr>
            <p:spPr>
              <a:xfrm>
                <a:off x="2131553" y="3334529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F4414D-46E9-4B28-8EB0-D9011DD5586A}"/>
                  </a:ext>
                </a:extLst>
              </p:cNvPr>
              <p:cNvSpPr txBox="1"/>
              <p:nvPr/>
            </p:nvSpPr>
            <p:spPr>
              <a:xfrm>
                <a:off x="2284069" y="3326989"/>
                <a:ext cx="9549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bg1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종료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B3DAE50-1DB8-438D-AE53-031E21FC6443}"/>
                  </a:ext>
                </a:extLst>
              </p:cNvPr>
              <p:cNvCxnSpPr/>
              <p:nvPr/>
            </p:nvCxnSpPr>
            <p:spPr>
              <a:xfrm>
                <a:off x="2131553" y="3626832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D98738-F54F-45BB-B9EC-A2FBF7F3B88B}"/>
                </a:ext>
              </a:extLst>
            </p:cNvPr>
            <p:cNvSpPr txBox="1"/>
            <p:nvPr/>
          </p:nvSpPr>
          <p:spPr>
            <a:xfrm>
              <a:off x="1837877" y="1961578"/>
              <a:ext cx="23321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a뉴궁서M" panose="02020600000000000000" pitchFamily="18" charset="-127"/>
                  <a:ea typeface="a뉴궁서M" panose="02020600000000000000" pitchFamily="18" charset="-127"/>
                </a:rPr>
                <a:t>Menu</a:t>
              </a:r>
              <a:endParaRPr lang="ko-KR" altLang="en-US" sz="5400" dirty="0">
                <a:solidFill>
                  <a:schemeClr val="bg1"/>
                </a:solidFill>
                <a:latin typeface="a뉴궁서M" panose="02020600000000000000" pitchFamily="18" charset="-127"/>
                <a:ea typeface="a뉴궁서M" panose="02020600000000000000" pitchFamily="18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8B05332-B985-4257-A71E-F8BCBC46C2FC}"/>
              </a:ext>
            </a:extLst>
          </p:cNvPr>
          <p:cNvGrpSpPr/>
          <p:nvPr/>
        </p:nvGrpSpPr>
        <p:grpSpPr>
          <a:xfrm>
            <a:off x="292743" y="1521834"/>
            <a:ext cx="5032806" cy="4714504"/>
            <a:chOff x="191788" y="1454247"/>
            <a:chExt cx="5032806" cy="471450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3ED9611-CF7C-43EE-A1B5-FBB11D5CD68B}"/>
                </a:ext>
              </a:extLst>
            </p:cNvPr>
            <p:cNvSpPr/>
            <p:nvPr/>
          </p:nvSpPr>
          <p:spPr>
            <a:xfrm>
              <a:off x="191788" y="1454247"/>
              <a:ext cx="5032806" cy="47145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63AC586-C957-4E26-BA23-0F97F51ECAF2}"/>
                </a:ext>
              </a:extLst>
            </p:cNvPr>
            <p:cNvGrpSpPr/>
            <p:nvPr/>
          </p:nvGrpSpPr>
          <p:grpSpPr>
            <a:xfrm>
              <a:off x="2078191" y="3236555"/>
              <a:ext cx="1260000" cy="323165"/>
              <a:chOff x="2131553" y="3326989"/>
              <a:chExt cx="1260000" cy="323165"/>
            </a:xfrm>
          </p:grpSpPr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36AAEEF4-9463-4AC5-BA5D-E49E856C0ED8}"/>
                  </a:ext>
                </a:extLst>
              </p:cNvPr>
              <p:cNvCxnSpPr/>
              <p:nvPr/>
            </p:nvCxnSpPr>
            <p:spPr>
              <a:xfrm>
                <a:off x="2131553" y="3334529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D5D8EA-F66D-4028-9B4F-BB6BF6AE938C}"/>
                  </a:ext>
                </a:extLst>
              </p:cNvPr>
              <p:cNvSpPr txBox="1"/>
              <p:nvPr/>
            </p:nvSpPr>
            <p:spPr>
              <a:xfrm>
                <a:off x="2284069" y="3326989"/>
                <a:ext cx="9549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 err="1">
                    <a:solidFill>
                      <a:schemeClr val="bg1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새로하기</a:t>
                </a:r>
                <a:endParaRPr lang="ko-KR" altLang="en-US" sz="1500" dirty="0">
                  <a:solidFill>
                    <a:schemeClr val="bg1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</a:endParaRP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4C60E7E5-8E77-4CC5-A5C8-9368616B05E7}"/>
                  </a:ext>
                </a:extLst>
              </p:cNvPr>
              <p:cNvCxnSpPr/>
              <p:nvPr/>
            </p:nvCxnSpPr>
            <p:spPr>
              <a:xfrm>
                <a:off x="2131553" y="3626832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AA3BC47-EA55-45C1-8947-BF8B8AB2A005}"/>
                </a:ext>
              </a:extLst>
            </p:cNvPr>
            <p:cNvGrpSpPr/>
            <p:nvPr/>
          </p:nvGrpSpPr>
          <p:grpSpPr>
            <a:xfrm>
              <a:off x="2078191" y="3694059"/>
              <a:ext cx="1260000" cy="323165"/>
              <a:chOff x="2131553" y="3326989"/>
              <a:chExt cx="1260000" cy="323165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A4D86A8C-4CA3-4D73-880E-7BA90741A5E0}"/>
                  </a:ext>
                </a:extLst>
              </p:cNvPr>
              <p:cNvCxnSpPr/>
              <p:nvPr/>
            </p:nvCxnSpPr>
            <p:spPr>
              <a:xfrm>
                <a:off x="2131553" y="3334529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E93C36-8EC1-4F68-9188-BA41BDF6FAE2}"/>
                  </a:ext>
                </a:extLst>
              </p:cNvPr>
              <p:cNvSpPr txBox="1"/>
              <p:nvPr/>
            </p:nvSpPr>
            <p:spPr>
              <a:xfrm>
                <a:off x="2284069" y="3326989"/>
                <a:ext cx="9549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bg1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랭킹</a:t>
                </a: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3EC199FA-EFD5-4CCA-B954-6387BE427EA1}"/>
                  </a:ext>
                </a:extLst>
              </p:cNvPr>
              <p:cNvCxnSpPr/>
              <p:nvPr/>
            </p:nvCxnSpPr>
            <p:spPr>
              <a:xfrm>
                <a:off x="2131553" y="3626832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AE539CF-5D96-4B99-BBD7-2DD5D08DDA24}"/>
                </a:ext>
              </a:extLst>
            </p:cNvPr>
            <p:cNvGrpSpPr/>
            <p:nvPr/>
          </p:nvGrpSpPr>
          <p:grpSpPr>
            <a:xfrm>
              <a:off x="2069175" y="4165162"/>
              <a:ext cx="1260000" cy="323165"/>
              <a:chOff x="2131553" y="3326989"/>
              <a:chExt cx="1260000" cy="323165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1FE0D02A-B791-4541-A1BB-044A16425187}"/>
                  </a:ext>
                </a:extLst>
              </p:cNvPr>
              <p:cNvCxnSpPr/>
              <p:nvPr/>
            </p:nvCxnSpPr>
            <p:spPr>
              <a:xfrm>
                <a:off x="2131553" y="3334529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58DD5A4-275A-4874-88D6-D5B7BBA1620A}"/>
                  </a:ext>
                </a:extLst>
              </p:cNvPr>
              <p:cNvSpPr txBox="1"/>
              <p:nvPr/>
            </p:nvSpPr>
            <p:spPr>
              <a:xfrm>
                <a:off x="2284069" y="3326989"/>
                <a:ext cx="9549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bg1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옵션</a:t>
                </a: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215F0597-5584-4337-92A1-38198DBA6365}"/>
                  </a:ext>
                </a:extLst>
              </p:cNvPr>
              <p:cNvCxnSpPr/>
              <p:nvPr/>
            </p:nvCxnSpPr>
            <p:spPr>
              <a:xfrm>
                <a:off x="2131553" y="3626832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DAF1418-D78B-459E-9B37-C7F5671203E3}"/>
                </a:ext>
              </a:extLst>
            </p:cNvPr>
            <p:cNvGrpSpPr/>
            <p:nvPr/>
          </p:nvGrpSpPr>
          <p:grpSpPr>
            <a:xfrm>
              <a:off x="2069175" y="4596579"/>
              <a:ext cx="1260000" cy="323165"/>
              <a:chOff x="2131553" y="3326989"/>
              <a:chExt cx="1260000" cy="323165"/>
            </a:xfrm>
          </p:grpSpPr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99BCD1A4-A92E-4693-AA79-AB6CDFBD0410}"/>
                  </a:ext>
                </a:extLst>
              </p:cNvPr>
              <p:cNvCxnSpPr/>
              <p:nvPr/>
            </p:nvCxnSpPr>
            <p:spPr>
              <a:xfrm>
                <a:off x="2131553" y="3334529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7D9420-28EA-4DFF-AE5F-0576FA90ADCE}"/>
                  </a:ext>
                </a:extLst>
              </p:cNvPr>
              <p:cNvSpPr txBox="1"/>
              <p:nvPr/>
            </p:nvSpPr>
            <p:spPr>
              <a:xfrm>
                <a:off x="2284069" y="3326989"/>
                <a:ext cx="9549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bg1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종료</a:t>
                </a:r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5198A622-B9D9-44C0-B6DC-5F5C60794628}"/>
                  </a:ext>
                </a:extLst>
              </p:cNvPr>
              <p:cNvCxnSpPr/>
              <p:nvPr/>
            </p:nvCxnSpPr>
            <p:spPr>
              <a:xfrm>
                <a:off x="2131553" y="3626832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5257B0-9519-4330-8087-59F6D9B77914}"/>
                </a:ext>
              </a:extLst>
            </p:cNvPr>
            <p:cNvSpPr txBox="1"/>
            <p:nvPr/>
          </p:nvSpPr>
          <p:spPr>
            <a:xfrm>
              <a:off x="1837877" y="1961578"/>
              <a:ext cx="23321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a뉴궁서M" panose="02020600000000000000" pitchFamily="18" charset="-127"/>
                  <a:ea typeface="a뉴궁서M" panose="02020600000000000000" pitchFamily="18" charset="-127"/>
                </a:rPr>
                <a:t>Menu</a:t>
              </a:r>
              <a:endParaRPr lang="ko-KR" altLang="en-US" sz="5400" dirty="0">
                <a:solidFill>
                  <a:schemeClr val="bg1"/>
                </a:solidFill>
                <a:latin typeface="a뉴궁서M" panose="02020600000000000000" pitchFamily="18" charset="-127"/>
                <a:ea typeface="a뉴궁서M" panose="02020600000000000000" pitchFamily="18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8835C8A-B936-4FDE-83E5-E1114DBE42B9}"/>
              </a:ext>
            </a:extLst>
          </p:cNvPr>
          <p:cNvSpPr txBox="1"/>
          <p:nvPr/>
        </p:nvSpPr>
        <p:spPr>
          <a:xfrm>
            <a:off x="411061" y="1124125"/>
            <a:ext cx="233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Ex1) </a:t>
            </a:r>
            <a:r>
              <a:rPr lang="ko-KR" altLang="en-US" dirty="0"/>
              <a:t>이어하기 없애기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A8BB65-14BF-4BD9-BB76-1C2874E76882}"/>
              </a:ext>
            </a:extLst>
          </p:cNvPr>
          <p:cNvSpPr txBox="1"/>
          <p:nvPr/>
        </p:nvSpPr>
        <p:spPr>
          <a:xfrm>
            <a:off x="6264262" y="1109279"/>
            <a:ext cx="2265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Ex1) </a:t>
            </a:r>
            <a:r>
              <a:rPr lang="ko-KR" altLang="en-US" dirty="0"/>
              <a:t>이어하기 추가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557900E-648E-4216-8CE9-96FC02DB3BE6}"/>
              </a:ext>
            </a:extLst>
          </p:cNvPr>
          <p:cNvGrpSpPr/>
          <p:nvPr/>
        </p:nvGrpSpPr>
        <p:grpSpPr>
          <a:xfrm>
            <a:off x="6264262" y="1521834"/>
            <a:ext cx="5032806" cy="4714504"/>
            <a:chOff x="6264262" y="1521834"/>
            <a:chExt cx="5032806" cy="4714504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434FB8A-2B58-40B3-9356-6E9E234A3D01}"/>
                </a:ext>
              </a:extLst>
            </p:cNvPr>
            <p:cNvSpPr/>
            <p:nvPr/>
          </p:nvSpPr>
          <p:spPr>
            <a:xfrm>
              <a:off x="6264262" y="1521834"/>
              <a:ext cx="5032806" cy="47145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FB508A62-1BB3-4A20-8078-811B60E8235A}"/>
                </a:ext>
              </a:extLst>
            </p:cNvPr>
            <p:cNvGrpSpPr/>
            <p:nvPr/>
          </p:nvGrpSpPr>
          <p:grpSpPr>
            <a:xfrm>
              <a:off x="8136025" y="3768513"/>
              <a:ext cx="1260000" cy="323165"/>
              <a:chOff x="2131553" y="3326989"/>
              <a:chExt cx="1260000" cy="323165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B8CECBE1-8A82-4574-B88E-7E0F13DDC389}"/>
                  </a:ext>
                </a:extLst>
              </p:cNvPr>
              <p:cNvCxnSpPr/>
              <p:nvPr/>
            </p:nvCxnSpPr>
            <p:spPr>
              <a:xfrm>
                <a:off x="2131553" y="3334529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9266184-E04E-4E1B-A96F-86CFCD030105}"/>
                  </a:ext>
                </a:extLst>
              </p:cNvPr>
              <p:cNvSpPr txBox="1"/>
              <p:nvPr/>
            </p:nvSpPr>
            <p:spPr>
              <a:xfrm>
                <a:off x="2284069" y="3326989"/>
                <a:ext cx="9549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solidFill>
                      <a:schemeClr val="bg1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이어하기</a:t>
                </a:r>
              </a:p>
            </p:txBody>
          </p: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0CBC9BEF-EE97-463D-B689-B96724BBF5F0}"/>
                  </a:ext>
                </a:extLst>
              </p:cNvPr>
              <p:cNvCxnSpPr/>
              <p:nvPr/>
            </p:nvCxnSpPr>
            <p:spPr>
              <a:xfrm>
                <a:off x="2131553" y="3626832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90482022-9446-40F6-87F8-822E9F91A969}"/>
                </a:ext>
              </a:extLst>
            </p:cNvPr>
            <p:cNvGrpSpPr/>
            <p:nvPr/>
          </p:nvGrpSpPr>
          <p:grpSpPr>
            <a:xfrm>
              <a:off x="8141649" y="4239616"/>
              <a:ext cx="1260000" cy="323165"/>
              <a:chOff x="2131553" y="3326989"/>
              <a:chExt cx="1260000" cy="323165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B7C9DB19-9A3B-4372-BE6A-F95F19D78677}"/>
                  </a:ext>
                </a:extLst>
              </p:cNvPr>
              <p:cNvCxnSpPr/>
              <p:nvPr/>
            </p:nvCxnSpPr>
            <p:spPr>
              <a:xfrm>
                <a:off x="2131553" y="3334529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9160448-B377-4517-BEA0-8C15203D25F4}"/>
                  </a:ext>
                </a:extLst>
              </p:cNvPr>
              <p:cNvSpPr txBox="1"/>
              <p:nvPr/>
            </p:nvSpPr>
            <p:spPr>
              <a:xfrm>
                <a:off x="2284069" y="3326989"/>
                <a:ext cx="9549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bg1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랭킹</a:t>
                </a: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9D8DB703-B663-4D08-B30F-66AEB3291589}"/>
                  </a:ext>
                </a:extLst>
              </p:cNvPr>
              <p:cNvCxnSpPr/>
              <p:nvPr/>
            </p:nvCxnSpPr>
            <p:spPr>
              <a:xfrm>
                <a:off x="2131553" y="3626832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FACAF71-FBFF-4CA2-A5A6-AACC46A63C6C}"/>
                </a:ext>
              </a:extLst>
            </p:cNvPr>
            <p:cNvGrpSpPr/>
            <p:nvPr/>
          </p:nvGrpSpPr>
          <p:grpSpPr>
            <a:xfrm>
              <a:off x="8141649" y="4671033"/>
              <a:ext cx="1260000" cy="323165"/>
              <a:chOff x="2131553" y="3326989"/>
              <a:chExt cx="1260000" cy="323165"/>
            </a:xfrm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45A67A6-F017-443C-A4A4-C941CEC1460E}"/>
                  </a:ext>
                </a:extLst>
              </p:cNvPr>
              <p:cNvCxnSpPr/>
              <p:nvPr/>
            </p:nvCxnSpPr>
            <p:spPr>
              <a:xfrm>
                <a:off x="2131553" y="3334529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B28273-9241-4DDB-8927-C1CBEDA2D1A4}"/>
                  </a:ext>
                </a:extLst>
              </p:cNvPr>
              <p:cNvSpPr txBox="1"/>
              <p:nvPr/>
            </p:nvSpPr>
            <p:spPr>
              <a:xfrm>
                <a:off x="2284069" y="3326989"/>
                <a:ext cx="9549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bg1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옵션</a:t>
                </a:r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D8541029-34D2-4A9A-B50A-07FD17CD04E3}"/>
                  </a:ext>
                </a:extLst>
              </p:cNvPr>
              <p:cNvCxnSpPr/>
              <p:nvPr/>
            </p:nvCxnSpPr>
            <p:spPr>
              <a:xfrm>
                <a:off x="2131553" y="3626832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24A3BA-DE82-452F-BAC5-A70D9FB3CE68}"/>
                </a:ext>
              </a:extLst>
            </p:cNvPr>
            <p:cNvSpPr txBox="1"/>
            <p:nvPr/>
          </p:nvSpPr>
          <p:spPr>
            <a:xfrm>
              <a:off x="7910351" y="2036032"/>
              <a:ext cx="23321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a뉴궁서M" panose="02020600000000000000" pitchFamily="18" charset="-127"/>
                  <a:ea typeface="a뉴궁서M" panose="02020600000000000000" pitchFamily="18" charset="-127"/>
                </a:rPr>
                <a:t>Menu</a:t>
              </a:r>
              <a:endParaRPr lang="ko-KR" altLang="en-US" sz="5400" dirty="0">
                <a:solidFill>
                  <a:schemeClr val="bg1"/>
                </a:solidFill>
                <a:latin typeface="a뉴궁서M" panose="02020600000000000000" pitchFamily="18" charset="-127"/>
                <a:ea typeface="a뉴궁서M" panose="02020600000000000000" pitchFamily="18" charset="-127"/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BF36F8E0-22A7-4722-8616-2E26DF74A976}"/>
                </a:ext>
              </a:extLst>
            </p:cNvPr>
            <p:cNvGrpSpPr/>
            <p:nvPr/>
          </p:nvGrpSpPr>
          <p:grpSpPr>
            <a:xfrm>
              <a:off x="8136025" y="5084680"/>
              <a:ext cx="1260000" cy="323165"/>
              <a:chOff x="2131553" y="3326989"/>
              <a:chExt cx="1260000" cy="323165"/>
            </a:xfrm>
          </p:grpSpPr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4A8D6786-E2CF-48D9-8053-446B2BB7AA59}"/>
                  </a:ext>
                </a:extLst>
              </p:cNvPr>
              <p:cNvCxnSpPr/>
              <p:nvPr/>
            </p:nvCxnSpPr>
            <p:spPr>
              <a:xfrm>
                <a:off x="2131553" y="3334529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F657F80-13C1-4E5D-A62B-9CA28A00A416}"/>
                  </a:ext>
                </a:extLst>
              </p:cNvPr>
              <p:cNvSpPr txBox="1"/>
              <p:nvPr/>
            </p:nvSpPr>
            <p:spPr>
              <a:xfrm>
                <a:off x="2284069" y="3326989"/>
                <a:ext cx="9549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bg1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종료</a:t>
                </a:r>
              </a:p>
            </p:txBody>
          </p: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B3F4ED36-583C-4BB4-8C0F-1387BB72EA26}"/>
                  </a:ext>
                </a:extLst>
              </p:cNvPr>
              <p:cNvCxnSpPr/>
              <p:nvPr/>
            </p:nvCxnSpPr>
            <p:spPr>
              <a:xfrm>
                <a:off x="2131553" y="3626832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AC9655F6-846B-4611-8BA7-C0BDF42D4234}"/>
                </a:ext>
              </a:extLst>
            </p:cNvPr>
            <p:cNvGrpSpPr/>
            <p:nvPr/>
          </p:nvGrpSpPr>
          <p:grpSpPr>
            <a:xfrm>
              <a:off x="8136025" y="3329918"/>
              <a:ext cx="1260000" cy="323165"/>
              <a:chOff x="2131553" y="3326989"/>
              <a:chExt cx="1260000" cy="323165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0ECA8FD3-9FB2-4882-AE2D-14DA2876FA31}"/>
                  </a:ext>
                </a:extLst>
              </p:cNvPr>
              <p:cNvCxnSpPr/>
              <p:nvPr/>
            </p:nvCxnSpPr>
            <p:spPr>
              <a:xfrm>
                <a:off x="2131553" y="3334529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2F8C4F4-5594-4A7D-AF1C-6A1EAA055CA5}"/>
                  </a:ext>
                </a:extLst>
              </p:cNvPr>
              <p:cNvSpPr txBox="1"/>
              <p:nvPr/>
            </p:nvSpPr>
            <p:spPr>
              <a:xfrm>
                <a:off x="2284069" y="3326989"/>
                <a:ext cx="9549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 err="1">
                    <a:solidFill>
                      <a:schemeClr val="bg1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새로하기</a:t>
                </a:r>
                <a:endParaRPr lang="ko-KR" altLang="en-US" sz="1500" dirty="0">
                  <a:solidFill>
                    <a:schemeClr val="bg1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F94F6D4B-DDD5-4B32-91BE-29E88499654D}"/>
                  </a:ext>
                </a:extLst>
              </p:cNvPr>
              <p:cNvCxnSpPr/>
              <p:nvPr/>
            </p:nvCxnSpPr>
            <p:spPr>
              <a:xfrm>
                <a:off x="2131553" y="3626832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44042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82A60A-FA4A-4A61-8F6B-DD3456ADB231}"/>
              </a:ext>
            </a:extLst>
          </p:cNvPr>
          <p:cNvSpPr txBox="1"/>
          <p:nvPr/>
        </p:nvSpPr>
        <p:spPr>
          <a:xfrm>
            <a:off x="428745" y="339369"/>
            <a:ext cx="2096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Showcard Gothic" panose="04020904020102020604" pitchFamily="82" charset="0"/>
              </a:rPr>
              <a:t>메뉴 구성</a:t>
            </a:r>
          </a:p>
          <a:p>
            <a:endParaRPr lang="ko-KR" altLang="en-US" sz="3200" dirty="0">
              <a:latin typeface="Showcard Gothic" panose="04020904020102020604" pitchFamily="82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30FEFAA-4D5A-4C92-A284-3E1D6407971A}"/>
              </a:ext>
            </a:extLst>
          </p:cNvPr>
          <p:cNvGrpSpPr/>
          <p:nvPr/>
        </p:nvGrpSpPr>
        <p:grpSpPr>
          <a:xfrm>
            <a:off x="292743" y="1521834"/>
            <a:ext cx="5866010" cy="4714504"/>
            <a:chOff x="292743" y="1521834"/>
            <a:chExt cx="5866010" cy="4714504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96B310-78DA-4BDB-AEB7-61A323E5BBCB}"/>
                </a:ext>
              </a:extLst>
            </p:cNvPr>
            <p:cNvSpPr/>
            <p:nvPr/>
          </p:nvSpPr>
          <p:spPr>
            <a:xfrm>
              <a:off x="292743" y="1521834"/>
              <a:ext cx="5032806" cy="4714504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F82F2D0-AA39-46A0-9A0E-A9AEE24F4D19}"/>
                </a:ext>
              </a:extLst>
            </p:cNvPr>
            <p:cNvGrpSpPr/>
            <p:nvPr/>
          </p:nvGrpSpPr>
          <p:grpSpPr>
            <a:xfrm>
              <a:off x="2179146" y="3304142"/>
              <a:ext cx="1260000" cy="323165"/>
              <a:chOff x="2131553" y="3326989"/>
              <a:chExt cx="1260000" cy="323165"/>
            </a:xfrm>
          </p:grpSpPr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495397B8-7485-4BC8-9C18-C9D5BCCD3C79}"/>
                  </a:ext>
                </a:extLst>
              </p:cNvPr>
              <p:cNvCxnSpPr/>
              <p:nvPr/>
            </p:nvCxnSpPr>
            <p:spPr>
              <a:xfrm>
                <a:off x="2131553" y="3334529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F39A030-D9A3-48CF-959B-51B8B2722D46}"/>
                  </a:ext>
                </a:extLst>
              </p:cNvPr>
              <p:cNvSpPr txBox="1"/>
              <p:nvPr/>
            </p:nvSpPr>
            <p:spPr>
              <a:xfrm>
                <a:off x="2284069" y="3326989"/>
                <a:ext cx="9549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 err="1">
                    <a:solidFill>
                      <a:schemeClr val="bg1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새로하기</a:t>
                </a:r>
                <a:endParaRPr lang="ko-KR" altLang="en-US" sz="1500" dirty="0">
                  <a:solidFill>
                    <a:schemeClr val="bg1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</a:endParaRPr>
              </a:p>
            </p:txBody>
          </p: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14F63C68-7F65-4728-B578-94DA06198891}"/>
                  </a:ext>
                </a:extLst>
              </p:cNvPr>
              <p:cNvCxnSpPr/>
              <p:nvPr/>
            </p:nvCxnSpPr>
            <p:spPr>
              <a:xfrm>
                <a:off x="2131553" y="3626832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19A00B3-3A7F-4133-9BF5-FAF6AD97A445}"/>
                </a:ext>
              </a:extLst>
            </p:cNvPr>
            <p:cNvGrpSpPr/>
            <p:nvPr/>
          </p:nvGrpSpPr>
          <p:grpSpPr>
            <a:xfrm>
              <a:off x="2179146" y="3761646"/>
              <a:ext cx="1260000" cy="323165"/>
              <a:chOff x="2131553" y="3326989"/>
              <a:chExt cx="1260000" cy="323165"/>
            </a:xfrm>
          </p:grpSpPr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618D1411-0E3C-4272-B8B9-F6B45B9AA032}"/>
                  </a:ext>
                </a:extLst>
              </p:cNvPr>
              <p:cNvCxnSpPr/>
              <p:nvPr/>
            </p:nvCxnSpPr>
            <p:spPr>
              <a:xfrm>
                <a:off x="2131553" y="3334529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E337B06-CFA6-4DB6-8076-ADD1A511CCE5}"/>
                  </a:ext>
                </a:extLst>
              </p:cNvPr>
              <p:cNvSpPr txBox="1"/>
              <p:nvPr/>
            </p:nvSpPr>
            <p:spPr>
              <a:xfrm>
                <a:off x="2284069" y="3326989"/>
                <a:ext cx="9549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bg1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랭킹</a:t>
                </a: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7AEC44F6-D43F-4AB6-A72D-F785C128F8D6}"/>
                  </a:ext>
                </a:extLst>
              </p:cNvPr>
              <p:cNvCxnSpPr/>
              <p:nvPr/>
            </p:nvCxnSpPr>
            <p:spPr>
              <a:xfrm>
                <a:off x="2131553" y="3626832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D9D17DF-CEFB-4651-81ED-40CFDD18953C}"/>
                </a:ext>
              </a:extLst>
            </p:cNvPr>
            <p:cNvGrpSpPr/>
            <p:nvPr/>
          </p:nvGrpSpPr>
          <p:grpSpPr>
            <a:xfrm>
              <a:off x="2170130" y="4232749"/>
              <a:ext cx="1260000" cy="323165"/>
              <a:chOff x="2131553" y="3326989"/>
              <a:chExt cx="1260000" cy="323165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2783AFB5-71B1-47EF-B4E3-06228140466E}"/>
                  </a:ext>
                </a:extLst>
              </p:cNvPr>
              <p:cNvCxnSpPr/>
              <p:nvPr/>
            </p:nvCxnSpPr>
            <p:spPr>
              <a:xfrm>
                <a:off x="2131553" y="3334529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387C44C-4A44-4E4B-98E6-267302481545}"/>
                  </a:ext>
                </a:extLst>
              </p:cNvPr>
              <p:cNvSpPr txBox="1"/>
              <p:nvPr/>
            </p:nvSpPr>
            <p:spPr>
              <a:xfrm>
                <a:off x="2284069" y="3326989"/>
                <a:ext cx="9549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bg1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옵션</a:t>
                </a:r>
              </a:p>
            </p:txBody>
          </p: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CE68AA4F-9B14-415B-9704-D109359949CA}"/>
                  </a:ext>
                </a:extLst>
              </p:cNvPr>
              <p:cNvCxnSpPr/>
              <p:nvPr/>
            </p:nvCxnSpPr>
            <p:spPr>
              <a:xfrm>
                <a:off x="2131553" y="3626832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6DB2A62-9D19-4D86-A971-B76D49979804}"/>
                </a:ext>
              </a:extLst>
            </p:cNvPr>
            <p:cNvGrpSpPr/>
            <p:nvPr/>
          </p:nvGrpSpPr>
          <p:grpSpPr>
            <a:xfrm>
              <a:off x="2170130" y="4664166"/>
              <a:ext cx="1260000" cy="323165"/>
              <a:chOff x="2131553" y="3326989"/>
              <a:chExt cx="1260000" cy="323165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B6588F45-069D-4740-8388-01C5A43DB9BF}"/>
                  </a:ext>
                </a:extLst>
              </p:cNvPr>
              <p:cNvCxnSpPr/>
              <p:nvPr/>
            </p:nvCxnSpPr>
            <p:spPr>
              <a:xfrm>
                <a:off x="2131553" y="3334529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036D3E9-C068-4DDD-8322-15F241EBCBA5}"/>
                  </a:ext>
                </a:extLst>
              </p:cNvPr>
              <p:cNvSpPr txBox="1"/>
              <p:nvPr/>
            </p:nvSpPr>
            <p:spPr>
              <a:xfrm>
                <a:off x="2284069" y="3326989"/>
                <a:ext cx="9549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bg1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종료</a:t>
                </a:r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EFF62579-221B-4214-8E3B-AFCBB8E5E7A5}"/>
                  </a:ext>
                </a:extLst>
              </p:cNvPr>
              <p:cNvCxnSpPr/>
              <p:nvPr/>
            </p:nvCxnSpPr>
            <p:spPr>
              <a:xfrm>
                <a:off x="2131553" y="3626832"/>
                <a:ext cx="126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7893278-7099-419A-8A4F-00F64526C0BD}"/>
                </a:ext>
              </a:extLst>
            </p:cNvPr>
            <p:cNvSpPr txBox="1"/>
            <p:nvPr/>
          </p:nvSpPr>
          <p:spPr>
            <a:xfrm>
              <a:off x="1938832" y="2029165"/>
              <a:ext cx="23321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a뉴궁서M" panose="02020600000000000000" pitchFamily="18" charset="-127"/>
                  <a:ea typeface="a뉴궁서M" panose="02020600000000000000" pitchFamily="18" charset="-127"/>
                </a:rPr>
                <a:t>Menu</a:t>
              </a:r>
              <a:endParaRPr lang="ko-KR" altLang="en-US" sz="5400" dirty="0">
                <a:solidFill>
                  <a:schemeClr val="bg1"/>
                </a:solidFill>
                <a:latin typeface="a뉴궁서M" panose="02020600000000000000" pitchFamily="18" charset="-127"/>
                <a:ea typeface="a뉴궁서M" panose="02020600000000000000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AD92B0-2AF9-4C77-A0C1-1F8DC54E8D4D}"/>
                </a:ext>
              </a:extLst>
            </p:cNvPr>
            <p:cNvSpPr txBox="1"/>
            <p:nvPr/>
          </p:nvSpPr>
          <p:spPr>
            <a:xfrm>
              <a:off x="1837765" y="2029165"/>
              <a:ext cx="1855694" cy="9233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9F59BB2-C78E-4C00-B8A7-0161FD7BC725}"/>
                </a:ext>
              </a:extLst>
            </p:cNvPr>
            <p:cNvCxnSpPr/>
            <p:nvPr/>
          </p:nvCxnSpPr>
          <p:spPr>
            <a:xfrm>
              <a:off x="3863788" y="2490829"/>
              <a:ext cx="190948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159D24-0AB4-43E8-BEEF-A0BE7150923E}"/>
                </a:ext>
              </a:extLst>
            </p:cNvPr>
            <p:cNvSpPr txBox="1"/>
            <p:nvPr/>
          </p:nvSpPr>
          <p:spPr>
            <a:xfrm>
              <a:off x="2043953" y="3173506"/>
              <a:ext cx="1541929" cy="20618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5715A1E-B66F-4CE7-B394-309494F21C7D}"/>
                </a:ext>
              </a:extLst>
            </p:cNvPr>
            <p:cNvCxnSpPr/>
            <p:nvPr/>
          </p:nvCxnSpPr>
          <p:spPr>
            <a:xfrm>
              <a:off x="5325549" y="1521834"/>
              <a:ext cx="833204" cy="644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8AE5580-469C-42F9-B924-47D79C352A9C}"/>
              </a:ext>
            </a:extLst>
          </p:cNvPr>
          <p:cNvSpPr txBox="1"/>
          <p:nvPr/>
        </p:nvSpPr>
        <p:spPr>
          <a:xfrm>
            <a:off x="6364941" y="1290918"/>
            <a:ext cx="4885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뒷</a:t>
            </a:r>
            <a:r>
              <a:rPr lang="ko-KR" altLang="en-US" dirty="0"/>
              <a:t> 배경화면은 정보공학관 배경으로 함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자세한 내용은 </a:t>
            </a:r>
            <a:r>
              <a:rPr lang="ko-KR" altLang="en-US" dirty="0" err="1"/>
              <a:t>뒷</a:t>
            </a:r>
            <a:r>
              <a:rPr lang="ko-KR" altLang="en-US" dirty="0"/>
              <a:t> 슬라이드 참조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5A3A6-3306-4AB0-B535-E5EF5603A379}"/>
              </a:ext>
            </a:extLst>
          </p:cNvPr>
          <p:cNvSpPr txBox="1"/>
          <p:nvPr/>
        </p:nvSpPr>
        <p:spPr>
          <a:xfrm>
            <a:off x="5980734" y="2126620"/>
            <a:ext cx="2985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폰트</a:t>
            </a:r>
            <a:r>
              <a:rPr lang="en-US" altLang="ko-KR" dirty="0"/>
              <a:t>: a</a:t>
            </a:r>
            <a:r>
              <a:rPr lang="ko-KR" altLang="en-US" dirty="0" err="1"/>
              <a:t>뉴궁서</a:t>
            </a:r>
            <a:r>
              <a:rPr lang="en-US" altLang="ko-KR" dirty="0"/>
              <a:t>M</a:t>
            </a:r>
          </a:p>
          <a:p>
            <a:r>
              <a:rPr lang="en-US" altLang="ko-KR" dirty="0"/>
              <a:t>Style: Plain</a:t>
            </a:r>
          </a:p>
          <a:p>
            <a:r>
              <a:rPr lang="en-US" altLang="ko-KR" dirty="0"/>
              <a:t>Size: 70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4559A-7B82-45C0-A426-178D0F81CEED}"/>
              </a:ext>
            </a:extLst>
          </p:cNvPr>
          <p:cNvSpPr txBox="1"/>
          <p:nvPr/>
        </p:nvSpPr>
        <p:spPr>
          <a:xfrm>
            <a:off x="6032281" y="3128593"/>
            <a:ext cx="5032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버튼 사운드 추가 및 각 버튼 이미지 파일 </a:t>
            </a:r>
            <a:r>
              <a:rPr lang="en-US" altLang="ko-KR" dirty="0" err="1"/>
              <a:t>PartA</a:t>
            </a:r>
            <a:r>
              <a:rPr lang="en-US" altLang="ko-KR" dirty="0"/>
              <a:t> </a:t>
            </a:r>
            <a:r>
              <a:rPr lang="ko-KR" altLang="en-US" dirty="0"/>
              <a:t>담당에게 보냄 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67B7F4E-8E8D-441A-BAFC-5C499B3189E3}"/>
              </a:ext>
            </a:extLst>
          </p:cNvPr>
          <p:cNvCxnSpPr/>
          <p:nvPr/>
        </p:nvCxnSpPr>
        <p:spPr>
          <a:xfrm>
            <a:off x="3585882" y="3429000"/>
            <a:ext cx="21873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8A7C81-968C-4FCD-B279-22701EB83518}"/>
              </a:ext>
            </a:extLst>
          </p:cNvPr>
          <p:cNvSpPr txBox="1"/>
          <p:nvPr/>
        </p:nvSpPr>
        <p:spPr>
          <a:xfrm>
            <a:off x="2179146" y="3275159"/>
            <a:ext cx="126901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7ABDA-9D2D-4D0E-9843-4011C8F22C0A}"/>
              </a:ext>
            </a:extLst>
          </p:cNvPr>
          <p:cNvSpPr txBox="1"/>
          <p:nvPr/>
        </p:nvSpPr>
        <p:spPr>
          <a:xfrm>
            <a:off x="2180276" y="3741693"/>
            <a:ext cx="126901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D1F8B4-2B63-4C4F-A8C8-9143947BA630}"/>
              </a:ext>
            </a:extLst>
          </p:cNvPr>
          <p:cNvSpPr txBox="1"/>
          <p:nvPr/>
        </p:nvSpPr>
        <p:spPr>
          <a:xfrm>
            <a:off x="2161114" y="4208227"/>
            <a:ext cx="126901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2D6A1-8F6E-4DBE-B58D-75B61116DF33}"/>
              </a:ext>
            </a:extLst>
          </p:cNvPr>
          <p:cNvSpPr txBox="1"/>
          <p:nvPr/>
        </p:nvSpPr>
        <p:spPr>
          <a:xfrm>
            <a:off x="2170130" y="4637840"/>
            <a:ext cx="126901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3301266-842D-4B52-8CDE-5E3C699D0057}"/>
              </a:ext>
            </a:extLst>
          </p:cNvPr>
          <p:cNvCxnSpPr/>
          <p:nvPr/>
        </p:nvCxnSpPr>
        <p:spPr>
          <a:xfrm>
            <a:off x="3439146" y="3603985"/>
            <a:ext cx="2334125" cy="50704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56C053-185F-4A01-A9A5-3328D39C745A}"/>
              </a:ext>
            </a:extLst>
          </p:cNvPr>
          <p:cNvSpPr txBox="1"/>
          <p:nvPr/>
        </p:nvSpPr>
        <p:spPr>
          <a:xfrm>
            <a:off x="5980734" y="3923228"/>
            <a:ext cx="272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버튼 </a:t>
            </a:r>
            <a:r>
              <a:rPr lang="ko-KR" altLang="en-US" dirty="0" err="1"/>
              <a:t>클릭시</a:t>
            </a:r>
            <a:r>
              <a:rPr lang="ko-KR" altLang="en-US" dirty="0"/>
              <a:t> 게임 시작 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E87C22B-BCA7-4289-91FA-096C7252B1C5}"/>
              </a:ext>
            </a:extLst>
          </p:cNvPr>
          <p:cNvCxnSpPr>
            <a:stCxn id="15" idx="3"/>
          </p:cNvCxnSpPr>
          <p:nvPr/>
        </p:nvCxnSpPr>
        <p:spPr>
          <a:xfrm>
            <a:off x="3449292" y="3926359"/>
            <a:ext cx="2075208" cy="71148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B09AE75-527B-44B0-9A66-DA6BD9A07E14}"/>
              </a:ext>
            </a:extLst>
          </p:cNvPr>
          <p:cNvSpPr txBox="1"/>
          <p:nvPr/>
        </p:nvSpPr>
        <p:spPr>
          <a:xfrm>
            <a:off x="5773271" y="4532592"/>
            <a:ext cx="503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버튼 </a:t>
            </a:r>
            <a:r>
              <a:rPr lang="ko-KR" altLang="en-US" dirty="0" err="1"/>
              <a:t>클릭시</a:t>
            </a:r>
            <a:r>
              <a:rPr lang="ko-KR" altLang="en-US" dirty="0"/>
              <a:t> 게임 클리어 시간 및 순위 확인 가능</a:t>
            </a: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750E72F3-4843-4E54-BAC0-CDBE880B2E5D}"/>
              </a:ext>
            </a:extLst>
          </p:cNvPr>
          <p:cNvCxnSpPr>
            <a:stCxn id="16" idx="3"/>
          </p:cNvCxnSpPr>
          <p:nvPr/>
        </p:nvCxnSpPr>
        <p:spPr>
          <a:xfrm>
            <a:off x="3430130" y="4392893"/>
            <a:ext cx="2550604" cy="84249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5DBCFAC-C1C7-4EEE-8DE9-31F19D20F4C4}"/>
              </a:ext>
            </a:extLst>
          </p:cNvPr>
          <p:cNvSpPr txBox="1"/>
          <p:nvPr/>
        </p:nvSpPr>
        <p:spPr>
          <a:xfrm>
            <a:off x="6096000" y="5007172"/>
            <a:ext cx="28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설정 가능 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DA5F2BD8-BA8C-44FD-AEF1-A29369C08559}"/>
              </a:ext>
            </a:extLst>
          </p:cNvPr>
          <p:cNvCxnSpPr>
            <a:stCxn id="17" idx="2"/>
          </p:cNvCxnSpPr>
          <p:nvPr/>
        </p:nvCxnSpPr>
        <p:spPr>
          <a:xfrm rot="16200000" flipH="1">
            <a:off x="3967335" y="3844475"/>
            <a:ext cx="850703" cy="317609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DBDB507-BF21-4A2D-AAE5-3AE52C38F4A3}"/>
              </a:ext>
            </a:extLst>
          </p:cNvPr>
          <p:cNvSpPr txBox="1"/>
          <p:nvPr/>
        </p:nvSpPr>
        <p:spPr>
          <a:xfrm>
            <a:off x="6158753" y="5638800"/>
            <a:ext cx="1899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종료</a:t>
            </a:r>
          </a:p>
        </p:txBody>
      </p:sp>
    </p:spTree>
    <p:extLst>
      <p:ext uri="{BB962C8B-B14F-4D97-AF65-F5344CB8AC3E}">
        <p14:creationId xmlns:p14="http://schemas.microsoft.com/office/powerpoint/2010/main" val="2518671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9544BF3-D160-4D71-81C1-8C2FFDEDA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194" y="1108674"/>
            <a:ext cx="3758268" cy="4300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83F71A-2C91-40B6-A9B4-002E48689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718" y="1112080"/>
            <a:ext cx="3833770" cy="42971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5C4B9A-0C50-4FA0-B33D-BA602A645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6" y="1112081"/>
            <a:ext cx="4112181" cy="42971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BE216C-BD00-4025-B325-B14A739C2C42}"/>
              </a:ext>
            </a:extLst>
          </p:cNvPr>
          <p:cNvSpPr txBox="1"/>
          <p:nvPr/>
        </p:nvSpPr>
        <p:spPr>
          <a:xfrm>
            <a:off x="428744" y="339369"/>
            <a:ext cx="44284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atin typeface="Showcard Gothic" panose="04020904020102020604" pitchFamily="82" charset="0"/>
              </a:rPr>
              <a:t>메뉴 </a:t>
            </a:r>
            <a:r>
              <a:rPr lang="ko-KR" altLang="en-US" sz="3200" b="1" dirty="0" err="1">
                <a:latin typeface="Showcard Gothic" panose="04020904020102020604" pitchFamily="82" charset="0"/>
              </a:rPr>
              <a:t>뒷배경</a:t>
            </a:r>
            <a:r>
              <a:rPr lang="ko-KR" altLang="en-US" sz="3200" b="1" dirty="0">
                <a:latin typeface="Showcard Gothic" panose="04020904020102020604" pitchFamily="82" charset="0"/>
              </a:rPr>
              <a:t> 구성</a:t>
            </a:r>
          </a:p>
          <a:p>
            <a:endParaRPr lang="ko-KR" altLang="en-US" sz="3200" dirty="0">
              <a:latin typeface="Showcard Gothic" panose="04020904020102020604" pitchFamily="8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DACB3E-17EF-4068-A0B6-E9334B269062}"/>
              </a:ext>
            </a:extLst>
          </p:cNvPr>
          <p:cNvSpPr txBox="1"/>
          <p:nvPr/>
        </p:nvSpPr>
        <p:spPr>
          <a:xfrm>
            <a:off x="428744" y="5514975"/>
            <a:ext cx="1150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그림과 같은 배경으로 정보공학관을 한눈에 </a:t>
            </a:r>
            <a:r>
              <a:rPr lang="ko-KR" altLang="en-US" dirty="0" err="1"/>
              <a:t>볼수있는</a:t>
            </a:r>
            <a:r>
              <a:rPr lang="ko-KR" altLang="en-US" dirty="0"/>
              <a:t> 자리에서 연속촬영으로 </a:t>
            </a:r>
            <a:r>
              <a:rPr lang="en-US" altLang="ko-KR" dirty="0"/>
              <a:t>1</a:t>
            </a:r>
            <a:r>
              <a:rPr lang="ko-KR" altLang="en-US" dirty="0"/>
              <a:t>번 사진부터 </a:t>
            </a:r>
            <a:r>
              <a:rPr lang="en-US" altLang="ko-KR" dirty="0"/>
              <a:t>3</a:t>
            </a:r>
            <a:r>
              <a:rPr lang="ko-KR" altLang="en-US" dirty="0"/>
              <a:t>번 사진까지 보이도록 천천히 카메라 방향을 바꾸면서 찍기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27BDB5-C648-4583-9C37-311B99C43302}"/>
              </a:ext>
            </a:extLst>
          </p:cNvPr>
          <p:cNvSpPr txBox="1"/>
          <p:nvPr/>
        </p:nvSpPr>
        <p:spPr>
          <a:xfrm>
            <a:off x="338232" y="1459563"/>
            <a:ext cx="69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446531-164B-4F68-BA2C-12DF64FA367E}"/>
              </a:ext>
            </a:extLst>
          </p:cNvPr>
          <p:cNvSpPr txBox="1"/>
          <p:nvPr/>
        </p:nvSpPr>
        <p:spPr>
          <a:xfrm>
            <a:off x="4616482" y="1416587"/>
            <a:ext cx="69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655688-42F2-46B8-9FAC-448F0764DC91}"/>
              </a:ext>
            </a:extLst>
          </p:cNvPr>
          <p:cNvSpPr txBox="1"/>
          <p:nvPr/>
        </p:nvSpPr>
        <p:spPr>
          <a:xfrm>
            <a:off x="8384975" y="1416587"/>
            <a:ext cx="69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629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F13B87-F792-469B-A9C5-E4F5F9E20FE1}"/>
              </a:ext>
            </a:extLst>
          </p:cNvPr>
          <p:cNvSpPr txBox="1"/>
          <p:nvPr/>
        </p:nvSpPr>
        <p:spPr>
          <a:xfrm>
            <a:off x="219020" y="103054"/>
            <a:ext cx="37405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Showcard Gothic" panose="04020904020102020604" pitchFamily="82" charset="0"/>
              </a:rPr>
              <a:t>메뉴 구성</a:t>
            </a:r>
            <a:r>
              <a:rPr lang="en-US" altLang="ko-KR" sz="3200" b="1" dirty="0">
                <a:latin typeface="Showcard Gothic" panose="04020904020102020604" pitchFamily="82" charset="0"/>
              </a:rPr>
              <a:t>- </a:t>
            </a:r>
            <a:r>
              <a:rPr lang="ko-KR" altLang="en-US" sz="3200" b="1" dirty="0">
                <a:latin typeface="Showcard Gothic" panose="04020904020102020604" pitchFamily="82" charset="0"/>
              </a:rPr>
              <a:t>랭킹</a:t>
            </a:r>
          </a:p>
          <a:p>
            <a:endParaRPr lang="ko-KR" altLang="en-US" sz="3200" dirty="0">
              <a:latin typeface="Showcard Gothic" panose="04020904020102020604" pitchFamily="82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DEEE30-08F9-4DC7-987E-634ABB910C42}"/>
              </a:ext>
            </a:extLst>
          </p:cNvPr>
          <p:cNvGrpSpPr/>
          <p:nvPr/>
        </p:nvGrpSpPr>
        <p:grpSpPr>
          <a:xfrm>
            <a:off x="2869388" y="881680"/>
            <a:ext cx="6800145" cy="5296223"/>
            <a:chOff x="2869388" y="881680"/>
            <a:chExt cx="6800145" cy="52962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4F8255B-4AC2-424F-9D6A-28951016F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9388" y="881680"/>
              <a:ext cx="6800145" cy="52962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AD8222-BD3B-4BD6-80EF-C8E9498E300B}"/>
                </a:ext>
              </a:extLst>
            </p:cNvPr>
            <p:cNvSpPr txBox="1"/>
            <p:nvPr/>
          </p:nvSpPr>
          <p:spPr>
            <a:xfrm>
              <a:off x="5814291" y="1046561"/>
              <a:ext cx="2680072" cy="682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a뉴궁서M" panose="02020600000000000000" pitchFamily="18" charset="-127"/>
                  <a:ea typeface="a뉴궁서M" panose="02020600000000000000" pitchFamily="18" charset="-127"/>
                </a:rPr>
                <a:t>랭킹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9CF2D2F-028D-4B6D-861C-14ADDB18AEF8}"/>
              </a:ext>
            </a:extLst>
          </p:cNvPr>
          <p:cNvGrpSpPr/>
          <p:nvPr/>
        </p:nvGrpSpPr>
        <p:grpSpPr>
          <a:xfrm>
            <a:off x="9259060" y="5784612"/>
            <a:ext cx="155270" cy="191708"/>
            <a:chOff x="8906241" y="5092991"/>
            <a:chExt cx="162000" cy="203530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6AAEAD9-8115-4BAA-A287-C7F8A412C2AD}"/>
                </a:ext>
              </a:extLst>
            </p:cNvPr>
            <p:cNvGrpSpPr/>
            <p:nvPr/>
          </p:nvGrpSpPr>
          <p:grpSpPr>
            <a:xfrm>
              <a:off x="8906241" y="5092991"/>
              <a:ext cx="162000" cy="203530"/>
              <a:chOff x="10187354" y="4776818"/>
              <a:chExt cx="162000" cy="203530"/>
            </a:xfrm>
            <a:noFill/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556BB6C6-2225-4A0D-BA27-C91D59223287}"/>
                  </a:ext>
                </a:extLst>
              </p:cNvPr>
              <p:cNvGrpSpPr/>
              <p:nvPr/>
            </p:nvGrpSpPr>
            <p:grpSpPr>
              <a:xfrm>
                <a:off x="10206770" y="4776818"/>
                <a:ext cx="125481" cy="199927"/>
                <a:chOff x="10210684" y="4794909"/>
                <a:chExt cx="123195" cy="183062"/>
              </a:xfrm>
              <a:grpFill/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0A50C519-F4DF-4BF0-B031-5B55B8D38648}"/>
                    </a:ext>
                  </a:extLst>
                </p:cNvPr>
                <p:cNvSpPr/>
                <p:nvPr/>
              </p:nvSpPr>
              <p:spPr>
                <a:xfrm>
                  <a:off x="10288160" y="4812371"/>
                  <a:ext cx="45719" cy="1656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4C728194-2B55-475B-99C6-8FFA5CC2718E}"/>
                    </a:ext>
                  </a:extLst>
                </p:cNvPr>
                <p:cNvSpPr/>
                <p:nvPr/>
              </p:nvSpPr>
              <p:spPr>
                <a:xfrm>
                  <a:off x="10210684" y="4794909"/>
                  <a:ext cx="77490" cy="183062"/>
                </a:xfrm>
                <a:custGeom>
                  <a:avLst/>
                  <a:gdLst>
                    <a:gd name="connsiteX0" fmla="*/ 164401 w 164401"/>
                    <a:gd name="connsiteY0" fmla="*/ 0 h 312862"/>
                    <a:gd name="connsiteX1" fmla="*/ 164401 w 164401"/>
                    <a:gd name="connsiteY1" fmla="*/ 45719 h 312862"/>
                    <a:gd name="connsiteX2" fmla="*/ 164401 w 164401"/>
                    <a:gd name="connsiteY2" fmla="*/ 45719 h 312862"/>
                    <a:gd name="connsiteX3" fmla="*/ 164401 w 164401"/>
                    <a:gd name="connsiteY3" fmla="*/ 312862 h 312862"/>
                    <a:gd name="connsiteX4" fmla="*/ 0 w 164401"/>
                    <a:gd name="connsiteY4" fmla="*/ 312862 h 312862"/>
                    <a:gd name="connsiteX5" fmla="*/ 0 w 164401"/>
                    <a:gd name="connsiteY5" fmla="*/ 45719 h 312862"/>
                    <a:gd name="connsiteX6" fmla="*/ 3 w 164401"/>
                    <a:gd name="connsiteY6" fmla="*/ 45719 h 312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4401" h="312862">
                      <a:moveTo>
                        <a:pt x="164401" y="0"/>
                      </a:moveTo>
                      <a:lnTo>
                        <a:pt x="164401" y="45719"/>
                      </a:lnTo>
                      <a:lnTo>
                        <a:pt x="164401" y="45719"/>
                      </a:lnTo>
                      <a:lnTo>
                        <a:pt x="164401" y="312862"/>
                      </a:lnTo>
                      <a:lnTo>
                        <a:pt x="0" y="312862"/>
                      </a:lnTo>
                      <a:lnTo>
                        <a:pt x="0" y="45719"/>
                      </a:lnTo>
                      <a:lnTo>
                        <a:pt x="3" y="45719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BFF2C660-40B8-44E8-B3AE-B6958EC2473B}"/>
                  </a:ext>
                </a:extLst>
              </p:cNvPr>
              <p:cNvSpPr/>
              <p:nvPr/>
            </p:nvSpPr>
            <p:spPr>
              <a:xfrm>
                <a:off x="10187354" y="4976748"/>
                <a:ext cx="162000" cy="3600"/>
              </a:xfrm>
              <a:custGeom>
                <a:avLst/>
                <a:gdLst>
                  <a:gd name="connsiteX0" fmla="*/ 0 w 162000"/>
                  <a:gd name="connsiteY0" fmla="*/ 0 h 4530"/>
                  <a:gd name="connsiteX1" fmla="*/ 162000 w 162000"/>
                  <a:gd name="connsiteY1" fmla="*/ 0 h 4530"/>
                  <a:gd name="connsiteX2" fmla="*/ 162000 w 162000"/>
                  <a:gd name="connsiteY2" fmla="*/ 4530 h 4530"/>
                  <a:gd name="connsiteX3" fmla="*/ 0 w 162000"/>
                  <a:gd name="connsiteY3" fmla="*/ 4530 h 4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2000" h="4530">
                    <a:moveTo>
                      <a:pt x="0" y="0"/>
                    </a:moveTo>
                    <a:lnTo>
                      <a:pt x="162000" y="0"/>
                    </a:lnTo>
                    <a:lnTo>
                      <a:pt x="162000" y="4530"/>
                    </a:lnTo>
                    <a:lnTo>
                      <a:pt x="0" y="453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5A86BA0-C2ED-4693-882A-060B25AFD33E}"/>
                </a:ext>
              </a:extLst>
            </p:cNvPr>
            <p:cNvSpPr/>
            <p:nvPr/>
          </p:nvSpPr>
          <p:spPr>
            <a:xfrm>
              <a:off x="8977312" y="5191125"/>
              <a:ext cx="0" cy="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381C4C95-2BDB-4A48-B350-7ACAB64126B0}"/>
              </a:ext>
            </a:extLst>
          </p:cNvPr>
          <p:cNvSpPr txBox="1"/>
          <p:nvPr/>
        </p:nvSpPr>
        <p:spPr>
          <a:xfrm>
            <a:off x="8607225" y="5745845"/>
            <a:ext cx="807105" cy="28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나가기</a:t>
            </a:r>
          </a:p>
        </p:txBody>
      </p:sp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20A0F346-E00D-4CF3-996D-681DEE060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995388"/>
              </p:ext>
            </p:extLst>
          </p:nvPr>
        </p:nvGraphicFramePr>
        <p:xfrm>
          <a:off x="3764379" y="1950872"/>
          <a:ext cx="5010164" cy="3599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0603">
                  <a:extLst>
                    <a:ext uri="{9D8B030D-6E8A-4147-A177-3AD203B41FA5}">
                      <a16:colId xmlns:a16="http://schemas.microsoft.com/office/drawing/2014/main" val="3508791046"/>
                    </a:ext>
                  </a:extLst>
                </a:gridCol>
                <a:gridCol w="1265382">
                  <a:extLst>
                    <a:ext uri="{9D8B030D-6E8A-4147-A177-3AD203B41FA5}">
                      <a16:colId xmlns:a16="http://schemas.microsoft.com/office/drawing/2014/main" val="1005373300"/>
                    </a:ext>
                  </a:extLst>
                </a:gridCol>
                <a:gridCol w="1560945">
                  <a:extLst>
                    <a:ext uri="{9D8B030D-6E8A-4147-A177-3AD203B41FA5}">
                      <a16:colId xmlns:a16="http://schemas.microsoft.com/office/drawing/2014/main" val="3135489537"/>
                    </a:ext>
                  </a:extLst>
                </a:gridCol>
                <a:gridCol w="1533234">
                  <a:extLst>
                    <a:ext uri="{9D8B030D-6E8A-4147-A177-3AD203B41FA5}">
                      <a16:colId xmlns:a16="http://schemas.microsoft.com/office/drawing/2014/main" val="3266898971"/>
                    </a:ext>
                  </a:extLst>
                </a:gridCol>
              </a:tblGrid>
              <a:tr h="33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순위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계정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클리어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248880942"/>
                  </a:ext>
                </a:extLst>
              </a:tr>
              <a:tr h="3268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1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Blank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11:11:11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2020/10/10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4728241"/>
                  </a:ext>
                </a:extLst>
              </a:tr>
              <a:tr h="3268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2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541525337"/>
                  </a:ext>
                </a:extLst>
              </a:tr>
              <a:tr h="3268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3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786539521"/>
                  </a:ext>
                </a:extLst>
              </a:tr>
              <a:tr h="3268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4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870642"/>
                  </a:ext>
                </a:extLst>
              </a:tr>
              <a:tr h="3268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5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528708611"/>
                  </a:ext>
                </a:extLst>
              </a:tr>
              <a:tr h="3268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6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641593496"/>
                  </a:ext>
                </a:extLst>
              </a:tr>
              <a:tr h="3268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7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550342362"/>
                  </a:ext>
                </a:extLst>
              </a:tr>
              <a:tr h="3268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8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89969976"/>
                  </a:ext>
                </a:extLst>
              </a:tr>
              <a:tr h="3268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9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321273623"/>
                  </a:ext>
                </a:extLst>
              </a:tr>
              <a:tr h="3268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842220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806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983A58-D673-4FCC-9F33-C81487ADB80D}"/>
              </a:ext>
            </a:extLst>
          </p:cNvPr>
          <p:cNvSpPr txBox="1"/>
          <p:nvPr/>
        </p:nvSpPr>
        <p:spPr>
          <a:xfrm>
            <a:off x="219020" y="406278"/>
            <a:ext cx="37405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Showcard Gothic" panose="04020904020102020604" pitchFamily="82" charset="0"/>
              </a:rPr>
              <a:t>메뉴 구성</a:t>
            </a:r>
            <a:r>
              <a:rPr lang="en-US" altLang="ko-KR" sz="3200" b="1" dirty="0">
                <a:latin typeface="Showcard Gothic" panose="04020904020102020604" pitchFamily="82" charset="0"/>
              </a:rPr>
              <a:t>- </a:t>
            </a:r>
            <a:r>
              <a:rPr lang="ko-KR" altLang="en-US" sz="3200" b="1" dirty="0">
                <a:latin typeface="Showcard Gothic" panose="04020904020102020604" pitchFamily="82" charset="0"/>
              </a:rPr>
              <a:t>랭킹</a:t>
            </a:r>
          </a:p>
          <a:p>
            <a:endParaRPr lang="ko-KR" altLang="en-US" sz="3200" dirty="0">
              <a:latin typeface="Showcard Gothic" panose="04020904020102020604" pitchFamily="8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9D9E58-66DD-4832-9FF8-4BF12F49FBF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11" y="1347658"/>
            <a:ext cx="5954944" cy="477769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C61322-12EE-4DBE-9F92-628F346391B1}"/>
              </a:ext>
            </a:extLst>
          </p:cNvPr>
          <p:cNvSpPr txBox="1"/>
          <p:nvPr/>
        </p:nvSpPr>
        <p:spPr>
          <a:xfrm>
            <a:off x="2756593" y="1582097"/>
            <a:ext cx="127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뉴궁서M" panose="02020600000000000000" pitchFamily="18" charset="-127"/>
                <a:ea typeface="a뉴궁서M" panose="02020600000000000000" pitchFamily="18" charset="-127"/>
              </a:rPr>
              <a:t>랭킹</a:t>
            </a:r>
          </a:p>
        </p:txBody>
      </p:sp>
      <p:graphicFrame>
        <p:nvGraphicFramePr>
          <p:cNvPr id="21" name="표 29">
            <a:extLst>
              <a:ext uri="{FF2B5EF4-FFF2-40B4-BE49-F238E27FC236}">
                <a16:creationId xmlns:a16="http://schemas.microsoft.com/office/drawing/2014/main" id="{53AB0C31-37CF-457F-BD87-3A8B5D451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476019"/>
              </p:ext>
            </p:extLst>
          </p:nvPr>
        </p:nvGraphicFramePr>
        <p:xfrm>
          <a:off x="914687" y="2401310"/>
          <a:ext cx="4478076" cy="33562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508">
                  <a:extLst>
                    <a:ext uri="{9D8B030D-6E8A-4147-A177-3AD203B41FA5}">
                      <a16:colId xmlns:a16="http://schemas.microsoft.com/office/drawing/2014/main" val="3508791046"/>
                    </a:ext>
                  </a:extLst>
                </a:gridCol>
                <a:gridCol w="1130996">
                  <a:extLst>
                    <a:ext uri="{9D8B030D-6E8A-4147-A177-3AD203B41FA5}">
                      <a16:colId xmlns:a16="http://schemas.microsoft.com/office/drawing/2014/main" val="1005373300"/>
                    </a:ext>
                  </a:extLst>
                </a:gridCol>
                <a:gridCol w="1395170">
                  <a:extLst>
                    <a:ext uri="{9D8B030D-6E8A-4147-A177-3AD203B41FA5}">
                      <a16:colId xmlns:a16="http://schemas.microsoft.com/office/drawing/2014/main" val="3135489537"/>
                    </a:ext>
                  </a:extLst>
                </a:gridCol>
                <a:gridCol w="1370402">
                  <a:extLst>
                    <a:ext uri="{9D8B030D-6E8A-4147-A177-3AD203B41FA5}">
                      <a16:colId xmlns:a16="http://schemas.microsoft.com/office/drawing/2014/main" val="3266898971"/>
                    </a:ext>
                  </a:extLst>
                </a:gridCol>
              </a:tblGrid>
              <a:tr h="308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순위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계정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클리어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248880942"/>
                  </a:ext>
                </a:extLst>
              </a:tr>
              <a:tr h="3045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1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Blank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11:11:11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2020/10/10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4728241"/>
                  </a:ext>
                </a:extLst>
              </a:tr>
              <a:tr h="3045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2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541525337"/>
                  </a:ext>
                </a:extLst>
              </a:tr>
              <a:tr h="3045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3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786539521"/>
                  </a:ext>
                </a:extLst>
              </a:tr>
              <a:tr h="3045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4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870642"/>
                  </a:ext>
                </a:extLst>
              </a:tr>
              <a:tr h="3045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5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528708611"/>
                  </a:ext>
                </a:extLst>
              </a:tr>
              <a:tr h="3045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6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641593496"/>
                  </a:ext>
                </a:extLst>
              </a:tr>
              <a:tr h="3045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7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550342362"/>
                  </a:ext>
                </a:extLst>
              </a:tr>
              <a:tr h="3045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8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89969976"/>
                  </a:ext>
                </a:extLst>
              </a:tr>
              <a:tr h="3045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9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321273623"/>
                  </a:ext>
                </a:extLst>
              </a:tr>
              <a:tr h="3045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842220432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F6CE7F3C-9327-4631-834B-078818F2C65B}"/>
              </a:ext>
            </a:extLst>
          </p:cNvPr>
          <p:cNvGrpSpPr/>
          <p:nvPr/>
        </p:nvGrpSpPr>
        <p:grpSpPr>
          <a:xfrm>
            <a:off x="6764231" y="5830541"/>
            <a:ext cx="155270" cy="191708"/>
            <a:chOff x="8906241" y="5092991"/>
            <a:chExt cx="162000" cy="20353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9C5CD7B-F0DA-4B6D-938A-378FC982557F}"/>
                </a:ext>
              </a:extLst>
            </p:cNvPr>
            <p:cNvGrpSpPr/>
            <p:nvPr/>
          </p:nvGrpSpPr>
          <p:grpSpPr>
            <a:xfrm>
              <a:off x="8906241" y="5092991"/>
              <a:ext cx="162000" cy="203530"/>
              <a:chOff x="10187354" y="4776818"/>
              <a:chExt cx="162000" cy="203530"/>
            </a:xfrm>
            <a:noFill/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71B3B40-393E-4872-898B-624FB22C6EAE}"/>
                  </a:ext>
                </a:extLst>
              </p:cNvPr>
              <p:cNvGrpSpPr/>
              <p:nvPr/>
            </p:nvGrpSpPr>
            <p:grpSpPr>
              <a:xfrm>
                <a:off x="10206770" y="4776818"/>
                <a:ext cx="125481" cy="199927"/>
                <a:chOff x="10210684" y="4794909"/>
                <a:chExt cx="123195" cy="183062"/>
              </a:xfrm>
              <a:grpFill/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125A1FB5-A6DE-4972-B4C3-6A905EBD55E1}"/>
                    </a:ext>
                  </a:extLst>
                </p:cNvPr>
                <p:cNvSpPr/>
                <p:nvPr/>
              </p:nvSpPr>
              <p:spPr>
                <a:xfrm>
                  <a:off x="10288160" y="4812371"/>
                  <a:ext cx="45719" cy="1656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74658409-F0ED-4816-821F-EA591000629C}"/>
                    </a:ext>
                  </a:extLst>
                </p:cNvPr>
                <p:cNvSpPr/>
                <p:nvPr/>
              </p:nvSpPr>
              <p:spPr>
                <a:xfrm>
                  <a:off x="10210684" y="4794909"/>
                  <a:ext cx="77490" cy="183062"/>
                </a:xfrm>
                <a:custGeom>
                  <a:avLst/>
                  <a:gdLst>
                    <a:gd name="connsiteX0" fmla="*/ 164401 w 164401"/>
                    <a:gd name="connsiteY0" fmla="*/ 0 h 312862"/>
                    <a:gd name="connsiteX1" fmla="*/ 164401 w 164401"/>
                    <a:gd name="connsiteY1" fmla="*/ 45719 h 312862"/>
                    <a:gd name="connsiteX2" fmla="*/ 164401 w 164401"/>
                    <a:gd name="connsiteY2" fmla="*/ 45719 h 312862"/>
                    <a:gd name="connsiteX3" fmla="*/ 164401 w 164401"/>
                    <a:gd name="connsiteY3" fmla="*/ 312862 h 312862"/>
                    <a:gd name="connsiteX4" fmla="*/ 0 w 164401"/>
                    <a:gd name="connsiteY4" fmla="*/ 312862 h 312862"/>
                    <a:gd name="connsiteX5" fmla="*/ 0 w 164401"/>
                    <a:gd name="connsiteY5" fmla="*/ 45719 h 312862"/>
                    <a:gd name="connsiteX6" fmla="*/ 3 w 164401"/>
                    <a:gd name="connsiteY6" fmla="*/ 45719 h 312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4401" h="312862">
                      <a:moveTo>
                        <a:pt x="164401" y="0"/>
                      </a:moveTo>
                      <a:lnTo>
                        <a:pt x="164401" y="45719"/>
                      </a:lnTo>
                      <a:lnTo>
                        <a:pt x="164401" y="45719"/>
                      </a:lnTo>
                      <a:lnTo>
                        <a:pt x="164401" y="312862"/>
                      </a:lnTo>
                      <a:lnTo>
                        <a:pt x="0" y="312862"/>
                      </a:lnTo>
                      <a:lnTo>
                        <a:pt x="0" y="45719"/>
                      </a:lnTo>
                      <a:lnTo>
                        <a:pt x="3" y="45719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4325289A-B90F-4625-A786-234C4551FF92}"/>
                  </a:ext>
                </a:extLst>
              </p:cNvPr>
              <p:cNvSpPr/>
              <p:nvPr/>
            </p:nvSpPr>
            <p:spPr>
              <a:xfrm>
                <a:off x="10187354" y="4976748"/>
                <a:ext cx="162000" cy="3600"/>
              </a:xfrm>
              <a:custGeom>
                <a:avLst/>
                <a:gdLst>
                  <a:gd name="connsiteX0" fmla="*/ 0 w 162000"/>
                  <a:gd name="connsiteY0" fmla="*/ 0 h 4530"/>
                  <a:gd name="connsiteX1" fmla="*/ 162000 w 162000"/>
                  <a:gd name="connsiteY1" fmla="*/ 0 h 4530"/>
                  <a:gd name="connsiteX2" fmla="*/ 162000 w 162000"/>
                  <a:gd name="connsiteY2" fmla="*/ 4530 h 4530"/>
                  <a:gd name="connsiteX3" fmla="*/ 0 w 162000"/>
                  <a:gd name="connsiteY3" fmla="*/ 4530 h 4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2000" h="4530">
                    <a:moveTo>
                      <a:pt x="0" y="0"/>
                    </a:moveTo>
                    <a:lnTo>
                      <a:pt x="162000" y="0"/>
                    </a:lnTo>
                    <a:lnTo>
                      <a:pt x="162000" y="4530"/>
                    </a:lnTo>
                    <a:lnTo>
                      <a:pt x="0" y="453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18738A9-4055-47C9-9C7B-0F62958FAA80}"/>
                </a:ext>
              </a:extLst>
            </p:cNvPr>
            <p:cNvSpPr/>
            <p:nvPr/>
          </p:nvSpPr>
          <p:spPr>
            <a:xfrm>
              <a:off x="8977312" y="5191125"/>
              <a:ext cx="0" cy="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19314B1-E94C-4B0F-9E9E-62233FE3761E}"/>
              </a:ext>
            </a:extLst>
          </p:cNvPr>
          <p:cNvGrpSpPr/>
          <p:nvPr/>
        </p:nvGrpSpPr>
        <p:grpSpPr>
          <a:xfrm>
            <a:off x="5331196" y="5757580"/>
            <a:ext cx="823501" cy="289900"/>
            <a:chOff x="8590829" y="5732095"/>
            <a:chExt cx="823501" cy="28990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E7349A3-094B-497A-87D3-1833128B2FE7}"/>
                </a:ext>
              </a:extLst>
            </p:cNvPr>
            <p:cNvGrpSpPr/>
            <p:nvPr/>
          </p:nvGrpSpPr>
          <p:grpSpPr>
            <a:xfrm>
              <a:off x="9259060" y="5784612"/>
              <a:ext cx="155270" cy="191708"/>
              <a:chOff x="8906241" y="5092991"/>
              <a:chExt cx="162000" cy="20353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D786984F-AB0F-4021-A0D2-4EB181C57CFF}"/>
                  </a:ext>
                </a:extLst>
              </p:cNvPr>
              <p:cNvGrpSpPr/>
              <p:nvPr/>
            </p:nvGrpSpPr>
            <p:grpSpPr>
              <a:xfrm>
                <a:off x="8906241" y="5092991"/>
                <a:ext cx="162000" cy="203530"/>
                <a:chOff x="10187354" y="4776818"/>
                <a:chExt cx="162000" cy="203530"/>
              </a:xfrm>
              <a:noFill/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EC0D327F-C684-4833-8C4E-9634EA042A88}"/>
                    </a:ext>
                  </a:extLst>
                </p:cNvPr>
                <p:cNvGrpSpPr/>
                <p:nvPr/>
              </p:nvGrpSpPr>
              <p:grpSpPr>
                <a:xfrm>
                  <a:off x="10206770" y="4776818"/>
                  <a:ext cx="125481" cy="199927"/>
                  <a:chOff x="10210684" y="4794909"/>
                  <a:chExt cx="123195" cy="183062"/>
                </a:xfrm>
                <a:grpFill/>
              </p:grpSpPr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E633E0C1-A676-4DD4-84E4-CB05BFA651C1}"/>
                      </a:ext>
                    </a:extLst>
                  </p:cNvPr>
                  <p:cNvSpPr/>
                  <p:nvPr/>
                </p:nvSpPr>
                <p:spPr>
                  <a:xfrm>
                    <a:off x="10288160" y="4812371"/>
                    <a:ext cx="45719" cy="165600"/>
                  </a:xfrm>
                  <a:prstGeom prst="rect">
                    <a:avLst/>
                  </a:prstGeom>
                  <a:grp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" name="자유형: 도형 39">
                    <a:extLst>
                      <a:ext uri="{FF2B5EF4-FFF2-40B4-BE49-F238E27FC236}">
                        <a16:creationId xmlns:a16="http://schemas.microsoft.com/office/drawing/2014/main" id="{D21B23DB-D77D-4ACB-BF99-A5A56A25B725}"/>
                      </a:ext>
                    </a:extLst>
                  </p:cNvPr>
                  <p:cNvSpPr/>
                  <p:nvPr/>
                </p:nvSpPr>
                <p:spPr>
                  <a:xfrm>
                    <a:off x="10210684" y="4794909"/>
                    <a:ext cx="77490" cy="183062"/>
                  </a:xfrm>
                  <a:custGeom>
                    <a:avLst/>
                    <a:gdLst>
                      <a:gd name="connsiteX0" fmla="*/ 164401 w 164401"/>
                      <a:gd name="connsiteY0" fmla="*/ 0 h 312862"/>
                      <a:gd name="connsiteX1" fmla="*/ 164401 w 164401"/>
                      <a:gd name="connsiteY1" fmla="*/ 45719 h 312862"/>
                      <a:gd name="connsiteX2" fmla="*/ 164401 w 164401"/>
                      <a:gd name="connsiteY2" fmla="*/ 45719 h 312862"/>
                      <a:gd name="connsiteX3" fmla="*/ 164401 w 164401"/>
                      <a:gd name="connsiteY3" fmla="*/ 312862 h 312862"/>
                      <a:gd name="connsiteX4" fmla="*/ 0 w 164401"/>
                      <a:gd name="connsiteY4" fmla="*/ 312862 h 312862"/>
                      <a:gd name="connsiteX5" fmla="*/ 0 w 164401"/>
                      <a:gd name="connsiteY5" fmla="*/ 45719 h 312862"/>
                      <a:gd name="connsiteX6" fmla="*/ 3 w 164401"/>
                      <a:gd name="connsiteY6" fmla="*/ 45719 h 312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4401" h="312862">
                        <a:moveTo>
                          <a:pt x="164401" y="0"/>
                        </a:moveTo>
                        <a:lnTo>
                          <a:pt x="164401" y="45719"/>
                        </a:lnTo>
                        <a:lnTo>
                          <a:pt x="164401" y="45719"/>
                        </a:lnTo>
                        <a:lnTo>
                          <a:pt x="164401" y="312862"/>
                        </a:lnTo>
                        <a:lnTo>
                          <a:pt x="0" y="312862"/>
                        </a:lnTo>
                        <a:lnTo>
                          <a:pt x="0" y="45719"/>
                        </a:lnTo>
                        <a:lnTo>
                          <a:pt x="3" y="4571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DE6F7050-ECE1-4F9F-AD13-B24572216D1C}"/>
                    </a:ext>
                  </a:extLst>
                </p:cNvPr>
                <p:cNvSpPr/>
                <p:nvPr/>
              </p:nvSpPr>
              <p:spPr>
                <a:xfrm>
                  <a:off x="10187354" y="4976748"/>
                  <a:ext cx="162000" cy="3600"/>
                </a:xfrm>
                <a:custGeom>
                  <a:avLst/>
                  <a:gdLst>
                    <a:gd name="connsiteX0" fmla="*/ 0 w 162000"/>
                    <a:gd name="connsiteY0" fmla="*/ 0 h 4530"/>
                    <a:gd name="connsiteX1" fmla="*/ 162000 w 162000"/>
                    <a:gd name="connsiteY1" fmla="*/ 0 h 4530"/>
                    <a:gd name="connsiteX2" fmla="*/ 162000 w 162000"/>
                    <a:gd name="connsiteY2" fmla="*/ 4530 h 4530"/>
                    <a:gd name="connsiteX3" fmla="*/ 0 w 162000"/>
                    <a:gd name="connsiteY3" fmla="*/ 4530 h 4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000" h="4530">
                      <a:moveTo>
                        <a:pt x="0" y="0"/>
                      </a:moveTo>
                      <a:lnTo>
                        <a:pt x="162000" y="0"/>
                      </a:lnTo>
                      <a:lnTo>
                        <a:pt x="162000" y="4530"/>
                      </a:lnTo>
                      <a:lnTo>
                        <a:pt x="0" y="453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E436131B-2128-4E69-8201-9DFAF7B75CD2}"/>
                  </a:ext>
                </a:extLst>
              </p:cNvPr>
              <p:cNvSpPr/>
              <p:nvPr/>
            </p:nvSpPr>
            <p:spPr>
              <a:xfrm>
                <a:off x="8977312" y="5191125"/>
                <a:ext cx="0" cy="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65C48C0-8092-410C-8FC1-0494F768CA03}"/>
                </a:ext>
              </a:extLst>
            </p:cNvPr>
            <p:cNvSpPr txBox="1"/>
            <p:nvPr/>
          </p:nvSpPr>
          <p:spPr>
            <a:xfrm>
              <a:off x="8590829" y="5732095"/>
              <a:ext cx="807105" cy="289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나가기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7ED1163-070D-4269-BB24-E61A3521714B}"/>
              </a:ext>
            </a:extLst>
          </p:cNvPr>
          <p:cNvSpPr txBox="1"/>
          <p:nvPr/>
        </p:nvSpPr>
        <p:spPr>
          <a:xfrm>
            <a:off x="319911" y="1338466"/>
            <a:ext cx="5954944" cy="4786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31D9CF-06C6-4B89-9221-5751377284DE}"/>
              </a:ext>
            </a:extLst>
          </p:cNvPr>
          <p:cNvSpPr txBox="1"/>
          <p:nvPr/>
        </p:nvSpPr>
        <p:spPr>
          <a:xfrm>
            <a:off x="2632364" y="1582097"/>
            <a:ext cx="1136072" cy="6518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DD3420-CF56-4E8E-84AD-5D9CCEF66781}"/>
              </a:ext>
            </a:extLst>
          </p:cNvPr>
          <p:cNvSpPr txBox="1"/>
          <p:nvPr/>
        </p:nvSpPr>
        <p:spPr>
          <a:xfrm>
            <a:off x="822036" y="2401310"/>
            <a:ext cx="4612380" cy="34471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6FC15D-59F8-428B-993D-EC3590192E8C}"/>
              </a:ext>
            </a:extLst>
          </p:cNvPr>
          <p:cNvSpPr txBox="1"/>
          <p:nvPr/>
        </p:nvSpPr>
        <p:spPr>
          <a:xfrm>
            <a:off x="5331196" y="5680364"/>
            <a:ext cx="899026" cy="3991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3EC7C-5CBC-451E-A4EB-EF2D355D0559}"/>
              </a:ext>
            </a:extLst>
          </p:cNvPr>
          <p:cNvCxnSpPr>
            <a:cxnSpLocks/>
          </p:cNvCxnSpPr>
          <p:nvPr/>
        </p:nvCxnSpPr>
        <p:spPr>
          <a:xfrm flipV="1">
            <a:off x="6274855" y="1338463"/>
            <a:ext cx="644646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C9C3C46-9E05-43D8-AEAD-FF479B706918}"/>
              </a:ext>
            </a:extLst>
          </p:cNvPr>
          <p:cNvCxnSpPr>
            <a:stCxn id="42" idx="3"/>
          </p:cNvCxnSpPr>
          <p:nvPr/>
        </p:nvCxnSpPr>
        <p:spPr>
          <a:xfrm>
            <a:off x="3768436" y="1908011"/>
            <a:ext cx="2881746" cy="39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9C1DC18-2EF5-47EB-8B4A-300F91A25C6B}"/>
              </a:ext>
            </a:extLst>
          </p:cNvPr>
          <p:cNvCxnSpPr/>
          <p:nvPr/>
        </p:nvCxnSpPr>
        <p:spPr>
          <a:xfrm>
            <a:off x="5434416" y="3759200"/>
            <a:ext cx="12157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AA67DE3-398C-4877-B11F-F952B305EB34}"/>
              </a:ext>
            </a:extLst>
          </p:cNvPr>
          <p:cNvCxnSpPr/>
          <p:nvPr/>
        </p:nvCxnSpPr>
        <p:spPr>
          <a:xfrm>
            <a:off x="6274855" y="5936539"/>
            <a:ext cx="37532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387677-DD28-4F5F-837E-EB12C2EA2934}"/>
              </a:ext>
            </a:extLst>
          </p:cNvPr>
          <p:cNvSpPr txBox="1"/>
          <p:nvPr/>
        </p:nvSpPr>
        <p:spPr>
          <a:xfrm>
            <a:off x="6979639" y="1132514"/>
            <a:ext cx="475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Door_Menu</a:t>
            </a:r>
            <a:r>
              <a:rPr lang="en-US" altLang="ko-KR" dirty="0"/>
              <a:t> </a:t>
            </a:r>
            <a:r>
              <a:rPr lang="ko-KR" altLang="en-US" dirty="0"/>
              <a:t>명의  배경을 </a:t>
            </a:r>
            <a:r>
              <a:rPr lang="en-US" altLang="ko-KR" dirty="0" err="1"/>
              <a:t>PartA</a:t>
            </a:r>
            <a:r>
              <a:rPr lang="ko-KR" altLang="en-US" dirty="0"/>
              <a:t>담당에게 보냄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F23A5-5BB2-4763-8900-48E6AAA43EC2}"/>
              </a:ext>
            </a:extLst>
          </p:cNvPr>
          <p:cNvSpPr txBox="1"/>
          <p:nvPr/>
        </p:nvSpPr>
        <p:spPr>
          <a:xfrm>
            <a:off x="6776980" y="1625503"/>
            <a:ext cx="2985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폰트</a:t>
            </a:r>
            <a:r>
              <a:rPr lang="en-US" altLang="ko-KR" dirty="0"/>
              <a:t>: a</a:t>
            </a:r>
            <a:r>
              <a:rPr lang="ko-KR" altLang="en-US" dirty="0" err="1"/>
              <a:t>뉴궁서</a:t>
            </a:r>
            <a:r>
              <a:rPr lang="en-US" altLang="ko-KR" dirty="0"/>
              <a:t>M</a:t>
            </a:r>
          </a:p>
          <a:p>
            <a:r>
              <a:rPr lang="en-US" altLang="ko-KR" dirty="0"/>
              <a:t>Style: Plain</a:t>
            </a:r>
          </a:p>
          <a:p>
            <a:r>
              <a:rPr lang="en-US" altLang="ko-KR" dirty="0"/>
              <a:t>Size: 45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88D0D-C375-46E7-A245-3EBA399F327E}"/>
              </a:ext>
            </a:extLst>
          </p:cNvPr>
          <p:cNvSpPr txBox="1"/>
          <p:nvPr/>
        </p:nvSpPr>
        <p:spPr>
          <a:xfrm>
            <a:off x="6764231" y="2672490"/>
            <a:ext cx="47587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표같은</a:t>
            </a:r>
            <a:r>
              <a:rPr lang="ko-KR" altLang="en-US" dirty="0"/>
              <a:t> 경우 </a:t>
            </a:r>
            <a:r>
              <a:rPr lang="en-US" altLang="ko-KR" dirty="0" err="1"/>
              <a:t>PartA</a:t>
            </a:r>
            <a:r>
              <a:rPr lang="en-US" altLang="ko-KR" dirty="0"/>
              <a:t> </a:t>
            </a:r>
            <a:r>
              <a:rPr lang="ko-KR" altLang="en-US" dirty="0"/>
              <a:t>담당이 왼쪽같이 표를</a:t>
            </a:r>
            <a:endParaRPr lang="en-US" altLang="ko-KR" dirty="0"/>
          </a:p>
          <a:p>
            <a:r>
              <a:rPr lang="ko-KR" altLang="en-US" dirty="0"/>
              <a:t>구현이 가능하면 최대한 비슷하게 구현 </a:t>
            </a:r>
            <a:endParaRPr lang="en-US" altLang="ko-KR" dirty="0"/>
          </a:p>
          <a:p>
            <a:r>
              <a:rPr lang="en-US" altLang="ko-KR" dirty="0"/>
              <a:t>Or</a:t>
            </a:r>
          </a:p>
          <a:p>
            <a:r>
              <a:rPr lang="ko-KR" altLang="en-US" dirty="0"/>
              <a:t>사진을  따로 코드상에 삽입이 가능하면 삽입</a:t>
            </a: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ko-KR" altLang="en-US" dirty="0">
                <a:solidFill>
                  <a:srgbClr val="FF0000"/>
                </a:solidFill>
              </a:rPr>
              <a:t>랭킹 순위를 정하기 위해선 인게임에서 게임을 클리어해야 정할 수 있기 때문에 전반적인 </a:t>
            </a:r>
            <a:r>
              <a:rPr lang="en-US" altLang="ko-KR" dirty="0" err="1">
                <a:solidFill>
                  <a:srgbClr val="FF0000"/>
                </a:solidFill>
              </a:rPr>
              <a:t>ui</a:t>
            </a:r>
            <a:r>
              <a:rPr lang="ko-KR" altLang="en-US" dirty="0">
                <a:solidFill>
                  <a:srgbClr val="FF0000"/>
                </a:solidFill>
              </a:rPr>
              <a:t>만 구성하고 게임 엔딩 </a:t>
            </a:r>
            <a:r>
              <a:rPr lang="ko-KR" altLang="en-US" dirty="0" err="1">
                <a:solidFill>
                  <a:srgbClr val="FF0000"/>
                </a:solidFill>
              </a:rPr>
              <a:t>작업시</a:t>
            </a:r>
            <a:r>
              <a:rPr lang="ko-KR" altLang="en-US" dirty="0">
                <a:solidFill>
                  <a:srgbClr val="FF0000"/>
                </a:solidFill>
              </a:rPr>
              <a:t> 표내 클리어 시간 기록도 같이 작업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0446D8-8887-4FDB-A1F7-3ECC52D3B3E6}"/>
              </a:ext>
            </a:extLst>
          </p:cNvPr>
          <p:cNvSpPr txBox="1"/>
          <p:nvPr/>
        </p:nvSpPr>
        <p:spPr>
          <a:xfrm>
            <a:off x="6694815" y="5579364"/>
            <a:ext cx="5313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BackButton_Menu</a:t>
            </a:r>
            <a:r>
              <a:rPr lang="en-US" altLang="ko-KR" dirty="0"/>
              <a:t> </a:t>
            </a:r>
            <a:r>
              <a:rPr lang="ko-KR" altLang="en-US" dirty="0"/>
              <a:t>명의 버튼 이미지를 </a:t>
            </a:r>
            <a:r>
              <a:rPr lang="en-US" altLang="ko-KR" dirty="0" err="1"/>
              <a:t>PartA</a:t>
            </a:r>
            <a:r>
              <a:rPr lang="en-US" altLang="ko-KR" dirty="0"/>
              <a:t> </a:t>
            </a:r>
            <a:r>
              <a:rPr lang="ko-KR" altLang="en-US" dirty="0"/>
              <a:t>담당에게 보냄 </a:t>
            </a:r>
            <a:r>
              <a:rPr lang="en-US" altLang="ko-KR" dirty="0"/>
              <a:t>, </a:t>
            </a:r>
            <a:r>
              <a:rPr lang="ko-KR" altLang="en-US" dirty="0"/>
              <a:t>버튼 사운드 추가</a:t>
            </a:r>
          </a:p>
        </p:txBody>
      </p:sp>
    </p:spTree>
    <p:extLst>
      <p:ext uri="{BB962C8B-B14F-4D97-AF65-F5344CB8AC3E}">
        <p14:creationId xmlns:p14="http://schemas.microsoft.com/office/powerpoint/2010/main" val="3193530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12153C2-8144-43A0-9ECC-E5BBC9B77F47}"/>
              </a:ext>
            </a:extLst>
          </p:cNvPr>
          <p:cNvSpPr txBox="1"/>
          <p:nvPr/>
        </p:nvSpPr>
        <p:spPr>
          <a:xfrm>
            <a:off x="165542" y="241331"/>
            <a:ext cx="37405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Showcard Gothic" panose="04020904020102020604" pitchFamily="82" charset="0"/>
              </a:rPr>
              <a:t>메뉴 구성</a:t>
            </a:r>
            <a:r>
              <a:rPr lang="en-US" altLang="ko-KR" sz="3200" b="1" dirty="0">
                <a:latin typeface="Showcard Gothic" panose="04020904020102020604" pitchFamily="82" charset="0"/>
              </a:rPr>
              <a:t>- </a:t>
            </a:r>
            <a:r>
              <a:rPr lang="ko-KR" altLang="en-US" sz="3200" b="1" dirty="0">
                <a:latin typeface="Showcard Gothic" panose="04020904020102020604" pitchFamily="82" charset="0"/>
              </a:rPr>
              <a:t>옵션</a:t>
            </a:r>
          </a:p>
          <a:p>
            <a:endParaRPr lang="ko-KR" altLang="en-US" sz="3200" dirty="0">
              <a:latin typeface="Showcard Gothic" panose="04020904020102020604" pitchFamily="82" charset="0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754547A-7FD0-48CD-A638-8567A0BE7E23}"/>
              </a:ext>
            </a:extLst>
          </p:cNvPr>
          <p:cNvGrpSpPr/>
          <p:nvPr/>
        </p:nvGrpSpPr>
        <p:grpSpPr>
          <a:xfrm>
            <a:off x="2869387" y="944887"/>
            <a:ext cx="6800145" cy="5296223"/>
            <a:chOff x="2869387" y="944887"/>
            <a:chExt cx="6800145" cy="529622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0FF830F-29F8-4989-AE86-A423949FC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9387" y="944887"/>
              <a:ext cx="6800145" cy="5296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59A7FB7-4DEE-44E6-B788-E4E9BBC13CDD}"/>
                </a:ext>
              </a:extLst>
            </p:cNvPr>
            <p:cNvGrpSpPr/>
            <p:nvPr/>
          </p:nvGrpSpPr>
          <p:grpSpPr>
            <a:xfrm>
              <a:off x="3607221" y="2396201"/>
              <a:ext cx="5324475" cy="3143250"/>
              <a:chOff x="3669906" y="2021373"/>
              <a:chExt cx="5324475" cy="3143250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7598E9-3FC2-4AE4-9536-D340F80135A4}"/>
                  </a:ext>
                </a:extLst>
              </p:cNvPr>
              <p:cNvSpPr txBox="1"/>
              <p:nvPr/>
            </p:nvSpPr>
            <p:spPr>
              <a:xfrm>
                <a:off x="3669906" y="2021373"/>
                <a:ext cx="5324475" cy="3143250"/>
              </a:xfrm>
              <a:prstGeom prst="rect">
                <a:avLst/>
              </a:prstGeom>
              <a:noFill/>
              <a:ln w="25400" cmpd="sng">
                <a:solidFill>
                  <a:schemeClr val="bg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5324475"/>
                          <a:gd name="connsiteY0" fmla="*/ 0 h 3143250"/>
                          <a:gd name="connsiteX1" fmla="*/ 538364 w 5324475"/>
                          <a:gd name="connsiteY1" fmla="*/ 0 h 3143250"/>
                          <a:gd name="connsiteX2" fmla="*/ 970238 w 5324475"/>
                          <a:gd name="connsiteY2" fmla="*/ 0 h 3143250"/>
                          <a:gd name="connsiteX3" fmla="*/ 1668336 w 5324475"/>
                          <a:gd name="connsiteY3" fmla="*/ 0 h 3143250"/>
                          <a:gd name="connsiteX4" fmla="*/ 2206699 w 5324475"/>
                          <a:gd name="connsiteY4" fmla="*/ 0 h 3143250"/>
                          <a:gd name="connsiteX5" fmla="*/ 2745063 w 5324475"/>
                          <a:gd name="connsiteY5" fmla="*/ 0 h 3143250"/>
                          <a:gd name="connsiteX6" fmla="*/ 3443160 w 5324475"/>
                          <a:gd name="connsiteY6" fmla="*/ 0 h 3143250"/>
                          <a:gd name="connsiteX7" fmla="*/ 3928279 w 5324475"/>
                          <a:gd name="connsiteY7" fmla="*/ 0 h 3143250"/>
                          <a:gd name="connsiteX8" fmla="*/ 4626377 w 5324475"/>
                          <a:gd name="connsiteY8" fmla="*/ 0 h 3143250"/>
                          <a:gd name="connsiteX9" fmla="*/ 5324475 w 5324475"/>
                          <a:gd name="connsiteY9" fmla="*/ 0 h 3143250"/>
                          <a:gd name="connsiteX10" fmla="*/ 5324475 w 5324475"/>
                          <a:gd name="connsiteY10" fmla="*/ 523875 h 3143250"/>
                          <a:gd name="connsiteX11" fmla="*/ 5324475 w 5324475"/>
                          <a:gd name="connsiteY11" fmla="*/ 1047750 h 3143250"/>
                          <a:gd name="connsiteX12" fmla="*/ 5324475 w 5324475"/>
                          <a:gd name="connsiteY12" fmla="*/ 1603058 h 3143250"/>
                          <a:gd name="connsiteX13" fmla="*/ 5324475 w 5324475"/>
                          <a:gd name="connsiteY13" fmla="*/ 2032635 h 3143250"/>
                          <a:gd name="connsiteX14" fmla="*/ 5324475 w 5324475"/>
                          <a:gd name="connsiteY14" fmla="*/ 2556510 h 3143250"/>
                          <a:gd name="connsiteX15" fmla="*/ 5324475 w 5324475"/>
                          <a:gd name="connsiteY15" fmla="*/ 3143250 h 3143250"/>
                          <a:gd name="connsiteX16" fmla="*/ 4732867 w 5324475"/>
                          <a:gd name="connsiteY16" fmla="*/ 3143250 h 3143250"/>
                          <a:gd name="connsiteX17" fmla="*/ 4034769 w 5324475"/>
                          <a:gd name="connsiteY17" fmla="*/ 3143250 h 3143250"/>
                          <a:gd name="connsiteX18" fmla="*/ 3443161 w 5324475"/>
                          <a:gd name="connsiteY18" fmla="*/ 3143250 h 3143250"/>
                          <a:gd name="connsiteX19" fmla="*/ 3011286 w 5324475"/>
                          <a:gd name="connsiteY19" fmla="*/ 3143250 h 3143250"/>
                          <a:gd name="connsiteX20" fmla="*/ 2526168 w 5324475"/>
                          <a:gd name="connsiteY20" fmla="*/ 3143250 h 3143250"/>
                          <a:gd name="connsiteX21" fmla="*/ 1828070 w 5324475"/>
                          <a:gd name="connsiteY21" fmla="*/ 3143250 h 3143250"/>
                          <a:gd name="connsiteX22" fmla="*/ 1236461 w 5324475"/>
                          <a:gd name="connsiteY22" fmla="*/ 3143250 h 3143250"/>
                          <a:gd name="connsiteX23" fmla="*/ 751343 w 5324475"/>
                          <a:gd name="connsiteY23" fmla="*/ 3143250 h 3143250"/>
                          <a:gd name="connsiteX24" fmla="*/ 0 w 5324475"/>
                          <a:gd name="connsiteY24" fmla="*/ 3143250 h 3143250"/>
                          <a:gd name="connsiteX25" fmla="*/ 0 w 5324475"/>
                          <a:gd name="connsiteY25" fmla="*/ 2713673 h 3143250"/>
                          <a:gd name="connsiteX26" fmla="*/ 0 w 5324475"/>
                          <a:gd name="connsiteY26" fmla="*/ 2284095 h 3143250"/>
                          <a:gd name="connsiteX27" fmla="*/ 0 w 5324475"/>
                          <a:gd name="connsiteY27" fmla="*/ 1728788 h 3143250"/>
                          <a:gd name="connsiteX28" fmla="*/ 0 w 5324475"/>
                          <a:gd name="connsiteY28" fmla="*/ 1267778 h 3143250"/>
                          <a:gd name="connsiteX29" fmla="*/ 0 w 5324475"/>
                          <a:gd name="connsiteY29" fmla="*/ 681038 h 3143250"/>
                          <a:gd name="connsiteX30" fmla="*/ 0 w 5324475"/>
                          <a:gd name="connsiteY30" fmla="*/ 0 h 3143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</a:cxnLst>
                        <a:rect l="l" t="t" r="r" b="b"/>
                        <a:pathLst>
                          <a:path w="5324475" h="3143250" extrusionOk="0">
                            <a:moveTo>
                              <a:pt x="0" y="0"/>
                            </a:moveTo>
                            <a:cubicBezTo>
                              <a:pt x="190023" y="-38256"/>
                              <a:pt x="282990" y="33597"/>
                              <a:pt x="538364" y="0"/>
                            </a:cubicBezTo>
                            <a:cubicBezTo>
                              <a:pt x="793738" y="-33597"/>
                              <a:pt x="758988" y="36728"/>
                              <a:pt x="970238" y="0"/>
                            </a:cubicBezTo>
                            <a:cubicBezTo>
                              <a:pt x="1181488" y="-36728"/>
                              <a:pt x="1517324" y="26075"/>
                              <a:pt x="1668336" y="0"/>
                            </a:cubicBezTo>
                            <a:cubicBezTo>
                              <a:pt x="1819348" y="-26075"/>
                              <a:pt x="1959017" y="30226"/>
                              <a:pt x="2206699" y="0"/>
                            </a:cubicBezTo>
                            <a:cubicBezTo>
                              <a:pt x="2454381" y="-30226"/>
                              <a:pt x="2624406" y="44832"/>
                              <a:pt x="2745063" y="0"/>
                            </a:cubicBezTo>
                            <a:cubicBezTo>
                              <a:pt x="2865720" y="-44832"/>
                              <a:pt x="3263179" y="71460"/>
                              <a:pt x="3443160" y="0"/>
                            </a:cubicBezTo>
                            <a:cubicBezTo>
                              <a:pt x="3623141" y="-71460"/>
                              <a:pt x="3812853" y="30444"/>
                              <a:pt x="3928279" y="0"/>
                            </a:cubicBezTo>
                            <a:cubicBezTo>
                              <a:pt x="4043705" y="-30444"/>
                              <a:pt x="4431294" y="83570"/>
                              <a:pt x="4626377" y="0"/>
                            </a:cubicBezTo>
                            <a:cubicBezTo>
                              <a:pt x="4821460" y="-83570"/>
                              <a:pt x="5088629" y="9356"/>
                              <a:pt x="5324475" y="0"/>
                            </a:cubicBezTo>
                            <a:cubicBezTo>
                              <a:pt x="5352704" y="172414"/>
                              <a:pt x="5306247" y="384424"/>
                              <a:pt x="5324475" y="523875"/>
                            </a:cubicBezTo>
                            <a:cubicBezTo>
                              <a:pt x="5342703" y="663327"/>
                              <a:pt x="5297904" y="829273"/>
                              <a:pt x="5324475" y="1047750"/>
                            </a:cubicBezTo>
                            <a:cubicBezTo>
                              <a:pt x="5351046" y="1266228"/>
                              <a:pt x="5317851" y="1369717"/>
                              <a:pt x="5324475" y="1603058"/>
                            </a:cubicBezTo>
                            <a:cubicBezTo>
                              <a:pt x="5331099" y="1836399"/>
                              <a:pt x="5276940" y="1942034"/>
                              <a:pt x="5324475" y="2032635"/>
                            </a:cubicBezTo>
                            <a:cubicBezTo>
                              <a:pt x="5372010" y="2123236"/>
                              <a:pt x="5265751" y="2410885"/>
                              <a:pt x="5324475" y="2556510"/>
                            </a:cubicBezTo>
                            <a:cubicBezTo>
                              <a:pt x="5383199" y="2702136"/>
                              <a:pt x="5281422" y="2990262"/>
                              <a:pt x="5324475" y="3143250"/>
                            </a:cubicBezTo>
                            <a:cubicBezTo>
                              <a:pt x="5075199" y="3157237"/>
                              <a:pt x="4994486" y="3117197"/>
                              <a:pt x="4732867" y="3143250"/>
                            </a:cubicBezTo>
                            <a:cubicBezTo>
                              <a:pt x="4471248" y="3169303"/>
                              <a:pt x="4243977" y="3059583"/>
                              <a:pt x="4034769" y="3143250"/>
                            </a:cubicBezTo>
                            <a:cubicBezTo>
                              <a:pt x="3825561" y="3226917"/>
                              <a:pt x="3594522" y="3086426"/>
                              <a:pt x="3443161" y="3143250"/>
                            </a:cubicBezTo>
                            <a:cubicBezTo>
                              <a:pt x="3291800" y="3200074"/>
                              <a:pt x="3132201" y="3116702"/>
                              <a:pt x="3011286" y="3143250"/>
                            </a:cubicBezTo>
                            <a:cubicBezTo>
                              <a:pt x="2890371" y="3169798"/>
                              <a:pt x="2757342" y="3104214"/>
                              <a:pt x="2526168" y="3143250"/>
                            </a:cubicBezTo>
                            <a:cubicBezTo>
                              <a:pt x="2294994" y="3182286"/>
                              <a:pt x="2086420" y="3080184"/>
                              <a:pt x="1828070" y="3143250"/>
                            </a:cubicBezTo>
                            <a:cubicBezTo>
                              <a:pt x="1569720" y="3206316"/>
                              <a:pt x="1474263" y="3093577"/>
                              <a:pt x="1236461" y="3143250"/>
                            </a:cubicBezTo>
                            <a:cubicBezTo>
                              <a:pt x="998659" y="3192923"/>
                              <a:pt x="919310" y="3104430"/>
                              <a:pt x="751343" y="3143250"/>
                            </a:cubicBezTo>
                            <a:cubicBezTo>
                              <a:pt x="583376" y="3182070"/>
                              <a:pt x="232320" y="3139453"/>
                              <a:pt x="0" y="3143250"/>
                            </a:cubicBezTo>
                            <a:cubicBezTo>
                              <a:pt x="-8759" y="3052679"/>
                              <a:pt x="18361" y="2818718"/>
                              <a:pt x="0" y="2713673"/>
                            </a:cubicBezTo>
                            <a:cubicBezTo>
                              <a:pt x="-18361" y="2608628"/>
                              <a:pt x="46651" y="2481007"/>
                              <a:pt x="0" y="2284095"/>
                            </a:cubicBezTo>
                            <a:cubicBezTo>
                              <a:pt x="-46651" y="2087183"/>
                              <a:pt x="28312" y="1875696"/>
                              <a:pt x="0" y="1728788"/>
                            </a:cubicBezTo>
                            <a:cubicBezTo>
                              <a:pt x="-28312" y="1581880"/>
                              <a:pt x="23483" y="1453177"/>
                              <a:pt x="0" y="1267778"/>
                            </a:cubicBezTo>
                            <a:cubicBezTo>
                              <a:pt x="-23483" y="1082379"/>
                              <a:pt x="26256" y="938354"/>
                              <a:pt x="0" y="681038"/>
                            </a:cubicBezTo>
                            <a:cubicBezTo>
                              <a:pt x="-26256" y="423722"/>
                              <a:pt x="26155" y="20189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21D56853-4078-416D-8E43-2D842A920AAE}"/>
                  </a:ext>
                </a:extLst>
              </p:cNvPr>
              <p:cNvCxnSpPr/>
              <p:nvPr/>
            </p:nvCxnSpPr>
            <p:spPr>
              <a:xfrm>
                <a:off x="3669906" y="2457450"/>
                <a:ext cx="1292619" cy="0"/>
              </a:xfrm>
              <a:prstGeom prst="line">
                <a:avLst/>
              </a:prstGeom>
              <a:ln w="28575" cap="sq">
                <a:solidFill>
                  <a:schemeClr val="bg1">
                    <a:alpha val="25000"/>
                  </a:schemeClr>
                </a:solidFill>
              </a:ln>
              <a:effectLst>
                <a:outerShdw blurRad="50800" dist="50800" dir="54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50C940E-14C0-44A0-BC4E-A49603102435}"/>
                  </a:ext>
                </a:extLst>
              </p:cNvPr>
              <p:cNvSpPr txBox="1"/>
              <p:nvPr/>
            </p:nvSpPr>
            <p:spPr>
              <a:xfrm>
                <a:off x="4057650" y="2099415"/>
                <a:ext cx="58293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화면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D1D417-FDF7-42CC-A474-197BB21C85C3}"/>
                  </a:ext>
                </a:extLst>
              </p:cNvPr>
              <p:cNvSpPr txBox="1"/>
              <p:nvPr/>
            </p:nvSpPr>
            <p:spPr>
              <a:xfrm>
                <a:off x="4057650" y="2560714"/>
                <a:ext cx="6717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해상도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5E58521-4E21-432E-A149-FE715DE4B349}"/>
                  </a:ext>
                </a:extLst>
              </p:cNvPr>
              <p:cNvSpPr txBox="1"/>
              <p:nvPr/>
            </p:nvSpPr>
            <p:spPr>
              <a:xfrm>
                <a:off x="5004826" y="2560714"/>
                <a:ext cx="99592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800 x 600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3D3687-3DBA-4857-9CB6-611243F4F0A2}"/>
                  </a:ext>
                </a:extLst>
              </p:cNvPr>
              <p:cNvSpPr txBox="1"/>
              <p:nvPr/>
            </p:nvSpPr>
            <p:spPr>
              <a:xfrm>
                <a:off x="6224339" y="2560713"/>
                <a:ext cx="105051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1280 x 720</a:t>
                </a:r>
                <a:endParaRPr lang="ko-KR" altLang="en-US" sz="105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6E954EA-1CD3-4128-BBB3-82037A7A6708}"/>
                  </a:ext>
                </a:extLst>
              </p:cNvPr>
              <p:cNvSpPr txBox="1"/>
              <p:nvPr/>
            </p:nvSpPr>
            <p:spPr>
              <a:xfrm>
                <a:off x="7498438" y="2560713"/>
                <a:ext cx="115267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1980 x 1080</a:t>
                </a:r>
                <a:endParaRPr lang="ko-KR" altLang="en-US" sz="105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D8452701-05DE-4CDF-AAD9-BA309DB375CD}"/>
                  </a:ext>
                </a:extLst>
              </p:cNvPr>
              <p:cNvCxnSpPr/>
              <p:nvPr/>
            </p:nvCxnSpPr>
            <p:spPr>
              <a:xfrm>
                <a:off x="3669906" y="3760470"/>
                <a:ext cx="1292619" cy="0"/>
              </a:xfrm>
              <a:prstGeom prst="line">
                <a:avLst/>
              </a:prstGeom>
              <a:ln w="28575" cap="sq">
                <a:solidFill>
                  <a:schemeClr val="bg1">
                    <a:alpha val="25000"/>
                  </a:schemeClr>
                </a:solidFill>
              </a:ln>
              <a:effectLst>
                <a:outerShdw blurRad="50800" dist="50800" dir="54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21E2B38-9C47-4315-8B8F-DEB8A1BC888D}"/>
                  </a:ext>
                </a:extLst>
              </p:cNvPr>
              <p:cNvSpPr txBox="1"/>
              <p:nvPr/>
            </p:nvSpPr>
            <p:spPr>
              <a:xfrm>
                <a:off x="3968810" y="3424452"/>
                <a:ext cx="76061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사운드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5A93BFF-A156-4943-98AE-600276D5A2DD}"/>
                  </a:ext>
                </a:extLst>
              </p:cNvPr>
              <p:cNvSpPr txBox="1"/>
              <p:nvPr/>
            </p:nvSpPr>
            <p:spPr>
              <a:xfrm>
                <a:off x="3999850" y="3849467"/>
                <a:ext cx="787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배경음악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70EA152-75C7-4155-B60F-798156A1F265}"/>
                  </a:ext>
                </a:extLst>
              </p:cNvPr>
              <p:cNvSpPr txBox="1"/>
              <p:nvPr/>
            </p:nvSpPr>
            <p:spPr>
              <a:xfrm>
                <a:off x="3914707" y="4474563"/>
                <a:ext cx="95765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버튼 효과음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49148D4-7CBC-486D-B9C6-D2689310DF8D}"/>
                  </a:ext>
                </a:extLst>
              </p:cNvPr>
              <p:cNvSpPr txBox="1"/>
              <p:nvPr/>
            </p:nvSpPr>
            <p:spPr>
              <a:xfrm>
                <a:off x="5210872" y="3849467"/>
                <a:ext cx="43495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켜기</a:t>
                </a:r>
                <a:endParaRPr lang="en-US" altLang="ko-KR" sz="105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63C1346-C501-4C1A-9C60-522C252E6638}"/>
                  </a:ext>
                </a:extLst>
              </p:cNvPr>
              <p:cNvSpPr txBox="1"/>
              <p:nvPr/>
            </p:nvSpPr>
            <p:spPr>
              <a:xfrm>
                <a:off x="6540217" y="3840151"/>
                <a:ext cx="43495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끄기</a:t>
                </a:r>
                <a:endParaRPr lang="en-US" altLang="ko-KR" sz="105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D50C948-E3AC-46EF-9E16-6157A7E0B786}"/>
                  </a:ext>
                </a:extLst>
              </p:cNvPr>
              <p:cNvSpPr txBox="1"/>
              <p:nvPr/>
            </p:nvSpPr>
            <p:spPr>
              <a:xfrm>
                <a:off x="5210871" y="4474563"/>
                <a:ext cx="43495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켜기</a:t>
                </a:r>
                <a:endParaRPr lang="en-US" altLang="ko-KR" sz="105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2653758-1140-4E87-BBBF-18C129CE89CA}"/>
                  </a:ext>
                </a:extLst>
              </p:cNvPr>
              <p:cNvSpPr txBox="1"/>
              <p:nvPr/>
            </p:nvSpPr>
            <p:spPr>
              <a:xfrm>
                <a:off x="6540217" y="4473637"/>
                <a:ext cx="43495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끄기</a:t>
                </a:r>
                <a:endParaRPr lang="en-US" altLang="ko-KR" sz="105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DC7AF7-93CF-4B35-BF96-8482096855E0}"/>
                </a:ext>
              </a:extLst>
            </p:cNvPr>
            <p:cNvSpPr txBox="1"/>
            <p:nvPr/>
          </p:nvSpPr>
          <p:spPr>
            <a:xfrm>
              <a:off x="5060374" y="3141113"/>
              <a:ext cx="623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(</a:t>
              </a:r>
              <a:r>
                <a:rPr lang="ko-KR" altLang="en-US" sz="8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권장사항</a:t>
              </a:r>
              <a:r>
                <a:rPr lang="en-US" altLang="ko-KR" sz="8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)</a:t>
              </a:r>
              <a:endParaRPr lang="ko-KR" altLang="en-US" sz="8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ko-KR" altLang="en-US" sz="800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7BD759B6-31EB-49B5-90CA-84B9844B0072}"/>
                </a:ext>
              </a:extLst>
            </p:cNvPr>
            <p:cNvSpPr/>
            <p:nvPr/>
          </p:nvSpPr>
          <p:spPr>
            <a:xfrm>
              <a:off x="5327922" y="3449590"/>
              <a:ext cx="112181" cy="11218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BEF660E-FFAE-47C0-AEA3-09326DB97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8432" y="5728119"/>
              <a:ext cx="855596" cy="369987"/>
            </a:xfrm>
            <a:prstGeom prst="rect">
              <a:avLst/>
            </a:prstGeom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71BD540-6D8E-4D50-8680-D78D9749C878}"/>
                </a:ext>
              </a:extLst>
            </p:cNvPr>
            <p:cNvSpPr/>
            <p:nvPr/>
          </p:nvSpPr>
          <p:spPr>
            <a:xfrm>
              <a:off x="5316165" y="4516454"/>
              <a:ext cx="112181" cy="11218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104F8BD-194B-404A-AC38-D198F04653E9}"/>
                </a:ext>
              </a:extLst>
            </p:cNvPr>
            <p:cNvSpPr/>
            <p:nvPr/>
          </p:nvSpPr>
          <p:spPr>
            <a:xfrm>
              <a:off x="5309570" y="5117413"/>
              <a:ext cx="112181" cy="11218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55A87FC-B816-4917-8777-2E4F51267EC1}"/>
                </a:ext>
              </a:extLst>
            </p:cNvPr>
            <p:cNvSpPr txBox="1"/>
            <p:nvPr/>
          </p:nvSpPr>
          <p:spPr>
            <a:xfrm>
              <a:off x="5872128" y="1318549"/>
              <a:ext cx="1040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a뉴궁서M" panose="02020600000000000000" pitchFamily="18" charset="-127"/>
                  <a:ea typeface="a뉴궁서M" panose="02020600000000000000" pitchFamily="18" charset="-127"/>
                </a:rPr>
                <a:t>옵션</a:t>
              </a:r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638E66B5-3EF2-46CB-9D87-2097082CB33A}"/>
              </a:ext>
            </a:extLst>
          </p:cNvPr>
          <p:cNvSpPr/>
          <p:nvPr/>
        </p:nvSpPr>
        <p:spPr>
          <a:xfrm>
            <a:off x="6630818" y="3447283"/>
            <a:ext cx="112181" cy="11218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2D960BE-6D34-4F1A-8F82-A2D5FC878AEC}"/>
              </a:ext>
            </a:extLst>
          </p:cNvPr>
          <p:cNvSpPr/>
          <p:nvPr/>
        </p:nvSpPr>
        <p:spPr>
          <a:xfrm>
            <a:off x="7877623" y="3447282"/>
            <a:ext cx="112181" cy="11218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E0D8FB3-0C9E-454F-86C7-66E9F012C3E7}"/>
              </a:ext>
            </a:extLst>
          </p:cNvPr>
          <p:cNvSpPr/>
          <p:nvPr/>
        </p:nvSpPr>
        <p:spPr>
          <a:xfrm>
            <a:off x="6638916" y="4516453"/>
            <a:ext cx="112181" cy="11218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4E4A4AD-AC81-4CCD-AA3B-E89D4086FFA9}"/>
              </a:ext>
            </a:extLst>
          </p:cNvPr>
          <p:cNvSpPr/>
          <p:nvPr/>
        </p:nvSpPr>
        <p:spPr>
          <a:xfrm>
            <a:off x="6638915" y="5115245"/>
            <a:ext cx="112181" cy="11218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517327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970</TotalTime>
  <Words>671</Words>
  <Application>Microsoft Office PowerPoint</Application>
  <PresentationFormat>와이드스크린</PresentationFormat>
  <Paragraphs>173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a뉴궁서M</vt:lpstr>
      <vt:lpstr>넥슨Lv1고딕</vt:lpstr>
      <vt:lpstr>넥슨Lv1고딕 Low OTF</vt:lpstr>
      <vt:lpstr>넥슨Lv1고딕 OTF Bold</vt:lpstr>
      <vt:lpstr>Arial</vt:lpstr>
      <vt:lpstr>Calibri</vt:lpstr>
      <vt:lpstr>Calibri Light</vt:lpstr>
      <vt:lpstr>Showcard Gothic</vt:lpstr>
      <vt:lpstr>추억</vt:lpstr>
      <vt:lpstr>방 탈출 프로젝트 계획2 - 메뉴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방 탈출 프로젝트 계획</dc:title>
  <dc:creator>소 민환</dc:creator>
  <cp:lastModifiedBy>소 민환</cp:lastModifiedBy>
  <cp:revision>8</cp:revision>
  <dcterms:created xsi:type="dcterms:W3CDTF">2020-09-28T01:18:13Z</dcterms:created>
  <dcterms:modified xsi:type="dcterms:W3CDTF">2020-10-04T05:54:31Z</dcterms:modified>
</cp:coreProperties>
</file>